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9.xml" ContentType="application/vnd.openxmlformats-officedocument.presentationml.tags+xml"/>
  <Override PartName="/ppt/notesSlides/notesSlide41.xml" ContentType="application/vnd.openxmlformats-officedocument.presentationml.notesSlide+xml"/>
  <Override PartName="/ppt/tags/tag30.xml" ContentType="application/vnd.openxmlformats-officedocument.presentationml.tags+xml"/>
  <Override PartName="/ppt/notesSlides/notesSlide42.xml" ContentType="application/vnd.openxmlformats-officedocument.presentationml.notesSlide+xml"/>
  <Override PartName="/ppt/tags/tag31.xml" ContentType="application/vnd.openxmlformats-officedocument.presentationml.tags+xml"/>
  <Override PartName="/ppt/notesSlides/notesSlide43.xml" ContentType="application/vnd.openxmlformats-officedocument.presentationml.notesSlide+xml"/>
  <Override PartName="/ppt/tags/tag32.xml" ContentType="application/vnd.openxmlformats-officedocument.presentationml.tags+xml"/>
  <Override PartName="/ppt/notesSlides/notesSlide44.xml" ContentType="application/vnd.openxmlformats-officedocument.presentationml.notesSlide+xml"/>
  <Override PartName="/ppt/tags/tag33.xml" ContentType="application/vnd.openxmlformats-officedocument.presentationml.tags+xml"/>
  <Override PartName="/ppt/notesSlides/notesSlide45.xml" ContentType="application/vnd.openxmlformats-officedocument.presentationml.notesSlide+xml"/>
  <Override PartName="/ppt/tags/tag34.xml" ContentType="application/vnd.openxmlformats-officedocument.presentationml.tags+xml"/>
  <Override PartName="/ppt/notesSlides/notesSlide46.xml" ContentType="application/vnd.openxmlformats-officedocument.presentationml.notesSlide+xml"/>
  <Override PartName="/ppt/tags/tag35.xml" ContentType="application/vnd.openxmlformats-officedocument.presentationml.tags+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tags/tag37.xml" ContentType="application/vnd.openxmlformats-officedocument.presentationml.tags+xml"/>
  <Override PartName="/ppt/notesSlides/notesSlide49.xml" ContentType="application/vnd.openxmlformats-officedocument.presentationml.notesSlide+xml"/>
  <Override PartName="/ppt/tags/tag38.xml" ContentType="application/vnd.openxmlformats-officedocument.presentationml.tags+xml"/>
  <Override PartName="/ppt/notesSlides/notesSlide50.xml" ContentType="application/vnd.openxmlformats-officedocument.presentationml.notesSlide+xml"/>
  <Override PartName="/ppt/tags/tag39.xml" ContentType="application/vnd.openxmlformats-officedocument.presentationml.tags+xml"/>
  <Override PartName="/ppt/notesSlides/notesSlide51.xml" ContentType="application/vnd.openxmlformats-officedocument.presentationml.notesSlide+xml"/>
  <Override PartName="/ppt/tags/tag40.xml" ContentType="application/vnd.openxmlformats-officedocument.presentationml.tags+xml"/>
  <Override PartName="/ppt/notesSlides/notesSlide52.xml" ContentType="application/vnd.openxmlformats-officedocument.presentationml.notesSlide+xml"/>
  <Override PartName="/ppt/tags/tag41.xml" ContentType="application/vnd.openxmlformats-officedocument.presentationml.tags+xml"/>
  <Override PartName="/ppt/notesSlides/notesSlide53.xml" ContentType="application/vnd.openxmlformats-officedocument.presentationml.notesSlide+xml"/>
  <Override PartName="/ppt/tags/tag4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43.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44.xml" ContentType="application/vnd.openxmlformats-officedocument.presentationml.tags+xml"/>
  <Override PartName="/ppt/notesSlides/notesSlide58.xml" ContentType="application/vnd.openxmlformats-officedocument.presentationml.notesSlide+xml"/>
  <Override PartName="/ppt/tags/tag45.xml" ContentType="application/vnd.openxmlformats-officedocument.presentationml.tags+xml"/>
  <Override PartName="/ppt/notesSlides/notesSlide59.xml" ContentType="application/vnd.openxmlformats-officedocument.presentationml.notesSlide+xml"/>
  <Override PartName="/ppt/tags/tag46.xml" ContentType="application/vnd.openxmlformats-officedocument.presentationml.tags+xml"/>
  <Override PartName="/ppt/notesSlides/notesSlide60.xml" ContentType="application/vnd.openxmlformats-officedocument.presentationml.notesSlide+xml"/>
  <Override PartName="/ppt/tags/tag47.xml" ContentType="application/vnd.openxmlformats-officedocument.presentationml.tags+xml"/>
  <Override PartName="/ppt/notesSlides/notesSlide61.xml" ContentType="application/vnd.openxmlformats-officedocument.presentationml.notesSlide+xml"/>
  <Override PartName="/ppt/tags/tag48.xml" ContentType="application/vnd.openxmlformats-officedocument.presentationml.tags+xml"/>
  <Override PartName="/ppt/notesSlides/notesSlide62.xml" ContentType="application/vnd.openxmlformats-officedocument.presentationml.notesSlide+xml"/>
  <Override PartName="/ppt/tags/tag49.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50.xml" ContentType="application/vnd.openxmlformats-officedocument.presentationml.tags+xml"/>
  <Override PartName="/ppt/notesSlides/notesSlide65.xml" ContentType="application/vnd.openxmlformats-officedocument.presentationml.notesSlide+xml"/>
  <Override PartName="/ppt/tags/tag51.xml" ContentType="application/vnd.openxmlformats-officedocument.presentationml.tags+xml"/>
  <Override PartName="/ppt/notesSlides/notesSlide66.xml" ContentType="application/vnd.openxmlformats-officedocument.presentationml.notesSlide+xml"/>
  <Override PartName="/ppt/tags/tag52.xml" ContentType="application/vnd.openxmlformats-officedocument.presentationml.tags+xml"/>
  <Override PartName="/ppt/notesSlides/notesSlide67.xml" ContentType="application/vnd.openxmlformats-officedocument.presentationml.notesSlide+xml"/>
  <Override PartName="/ppt/tags/tag53.xml" ContentType="application/vnd.openxmlformats-officedocument.presentationml.tags+xml"/>
  <Override PartName="/ppt/notesSlides/notesSlide68.xml" ContentType="application/vnd.openxmlformats-officedocument.presentationml.notesSlide+xml"/>
  <Override PartName="/ppt/tags/tag54.xml" ContentType="application/vnd.openxmlformats-officedocument.presentationml.tags+xml"/>
  <Override PartName="/ppt/notesSlides/notesSlide69.xml" ContentType="application/vnd.openxmlformats-officedocument.presentationml.notesSlide+xml"/>
  <Override PartName="/ppt/tags/tag55.xml" ContentType="application/vnd.openxmlformats-officedocument.presentationml.tags+xml"/>
  <Override PartName="/ppt/notesSlides/notesSlide70.xml" ContentType="application/vnd.openxmlformats-officedocument.presentationml.notesSlide+xml"/>
  <Override PartName="/ppt/tags/tag56.xml" ContentType="application/vnd.openxmlformats-officedocument.presentationml.tags+xml"/>
  <Override PartName="/ppt/notesSlides/notesSlide71.xml" ContentType="application/vnd.openxmlformats-officedocument.presentationml.notesSlide+xml"/>
  <Override PartName="/ppt/tags/tag57.xml" ContentType="application/vnd.openxmlformats-officedocument.presentationml.tags+xml"/>
  <Override PartName="/ppt/notesSlides/notesSlide72.xml" ContentType="application/vnd.openxmlformats-officedocument.presentationml.notesSlide+xml"/>
  <Override PartName="/ppt/tags/tag58.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59.xml" ContentType="application/vnd.openxmlformats-officedocument.presentationml.tags+xml"/>
  <Override PartName="/ppt/notesSlides/notesSlide75.xml" ContentType="application/vnd.openxmlformats-officedocument.presentationml.notesSlide+xml"/>
  <Override PartName="/ppt/tags/tag60.xml" ContentType="application/vnd.openxmlformats-officedocument.presentationml.tags+xml"/>
  <Override PartName="/ppt/notesSlides/notesSlide76.xml" ContentType="application/vnd.openxmlformats-officedocument.presentationml.notesSlide+xml"/>
  <Override PartName="/ppt/tags/tag61.xml" ContentType="application/vnd.openxmlformats-officedocument.presentationml.tags+xml"/>
  <Override PartName="/ppt/notesSlides/notesSlide77.xml" ContentType="application/vnd.openxmlformats-officedocument.presentationml.notesSlide+xml"/>
  <Override PartName="/ppt/tags/tag62.xml" ContentType="application/vnd.openxmlformats-officedocument.presentationml.tags+xml"/>
  <Override PartName="/ppt/notesSlides/notesSlide78.xml" ContentType="application/vnd.openxmlformats-officedocument.presentationml.notesSlide+xml"/>
  <Override PartName="/ppt/tags/tag63.xml" ContentType="application/vnd.openxmlformats-officedocument.presentationml.tags+xml"/>
  <Override PartName="/ppt/notesSlides/notesSlide79.xml" ContentType="application/vnd.openxmlformats-officedocument.presentationml.notesSlide+xml"/>
  <Override PartName="/ppt/tags/tag64.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65.xml" ContentType="application/vnd.openxmlformats-officedocument.presentationml.tags+xml"/>
  <Override PartName="/ppt/notesSlides/notesSlide84.xml" ContentType="application/vnd.openxmlformats-officedocument.presentationml.notesSlide+xml"/>
  <Override PartName="/ppt/tags/tag66.xml" ContentType="application/vnd.openxmlformats-officedocument.presentationml.tags+xml"/>
  <Override PartName="/ppt/notesSlides/notesSlide85.xml" ContentType="application/vnd.openxmlformats-officedocument.presentationml.notesSlide+xml"/>
  <Override PartName="/ppt/tags/tag67.xml" ContentType="application/vnd.openxmlformats-officedocument.presentationml.tags+xml"/>
  <Override PartName="/ppt/notesSlides/notesSlide86.xml" ContentType="application/vnd.openxmlformats-officedocument.presentationml.notesSlide+xml"/>
  <Override PartName="/ppt/tags/tag68.xml" ContentType="application/vnd.openxmlformats-officedocument.presentationml.tags+xml"/>
  <Override PartName="/ppt/notesSlides/notesSlide87.xml" ContentType="application/vnd.openxmlformats-officedocument.presentationml.notesSlide+xml"/>
  <Override PartName="/ppt/tags/tag69.xml" ContentType="application/vnd.openxmlformats-officedocument.presentationml.tags+xml"/>
  <Override PartName="/ppt/notesSlides/notesSlide88.xml" ContentType="application/vnd.openxmlformats-officedocument.presentationml.notesSlide+xml"/>
  <Override PartName="/ppt/tags/tag70.xml" ContentType="application/vnd.openxmlformats-officedocument.presentationml.tags+xml"/>
  <Override PartName="/ppt/notesSlides/notesSlide89.xml" ContentType="application/vnd.openxmlformats-officedocument.presentationml.notesSlide+xml"/>
  <Override PartName="/ppt/tags/tag71.xml" ContentType="application/vnd.openxmlformats-officedocument.presentationml.tags+xml"/>
  <Override PartName="/ppt/notesSlides/notesSlide90.xml" ContentType="application/vnd.openxmlformats-officedocument.presentationml.notesSlide+xml"/>
  <Override PartName="/ppt/tags/tag72.xml" ContentType="application/vnd.openxmlformats-officedocument.presentationml.tags+xml"/>
  <Override PartName="/ppt/notesSlides/notesSlide91.xml" ContentType="application/vnd.openxmlformats-officedocument.presentationml.notesSlide+xml"/>
  <Override PartName="/ppt/tags/tag73.xml" ContentType="application/vnd.openxmlformats-officedocument.presentationml.tags+xml"/>
  <Override PartName="/ppt/notesSlides/notesSlide92.xml" ContentType="application/vnd.openxmlformats-officedocument.presentationml.notesSlide+xml"/>
  <Override PartName="/ppt/tags/tag74.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75.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76.xml" ContentType="application/vnd.openxmlformats-officedocument.presentationml.tags+xml"/>
  <Override PartName="/ppt/notesSlides/notesSlide98.xml" ContentType="application/vnd.openxmlformats-officedocument.presentationml.notesSlide+xml"/>
  <Override PartName="/ppt/tags/tag77.xml" ContentType="application/vnd.openxmlformats-officedocument.presentationml.tags+xml"/>
  <Override PartName="/ppt/notesSlides/notesSlide99.xml" ContentType="application/vnd.openxmlformats-officedocument.presentationml.notesSlide+xml"/>
  <Override PartName="/ppt/tags/tag78.xml" ContentType="application/vnd.openxmlformats-officedocument.presentationml.tags+xml"/>
  <Override PartName="/ppt/notesSlides/notesSlide100.xml" ContentType="application/vnd.openxmlformats-officedocument.presentationml.notesSlide+xml"/>
  <Override PartName="/ppt/tags/tag79.xml" ContentType="application/vnd.openxmlformats-officedocument.presentationml.tags+xml"/>
  <Override PartName="/ppt/notesSlides/notesSlide101.xml" ContentType="application/vnd.openxmlformats-officedocument.presentationml.notesSlide+xml"/>
  <Override PartName="/ppt/tags/tag80.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81.xml" ContentType="application/vnd.openxmlformats-officedocument.presentationml.tags+xml"/>
  <Override PartName="/ppt/notesSlides/notesSlide104.xml" ContentType="application/vnd.openxmlformats-officedocument.presentationml.notesSlide+xml"/>
  <Override PartName="/ppt/tags/tag82.xml" ContentType="application/vnd.openxmlformats-officedocument.presentationml.tags+xml"/>
  <Override PartName="/ppt/notesSlides/notesSlide105.xml" ContentType="application/vnd.openxmlformats-officedocument.presentationml.notesSlide+xml"/>
  <Override PartName="/ppt/tags/tag83.xml" ContentType="application/vnd.openxmlformats-officedocument.presentationml.tags+xml"/>
  <Override PartName="/ppt/notesSlides/notesSlide106.xml" ContentType="application/vnd.openxmlformats-officedocument.presentationml.notesSlide+xml"/>
  <Override PartName="/ppt/tags/tag84.xml" ContentType="application/vnd.openxmlformats-officedocument.presentationml.tags+xml"/>
  <Override PartName="/ppt/notesSlides/notesSlide107.xml" ContentType="application/vnd.openxmlformats-officedocument.presentationml.notesSlide+xml"/>
  <Override PartName="/ppt/tags/tag85.xml" ContentType="application/vnd.openxmlformats-officedocument.presentationml.tags+xml"/>
  <Override PartName="/ppt/notesSlides/notesSlide108.xml" ContentType="application/vnd.openxmlformats-officedocument.presentationml.notesSlide+xml"/>
  <Override PartName="/ppt/tags/tag86.xml" ContentType="application/vnd.openxmlformats-officedocument.presentationml.tags+xml"/>
  <Override PartName="/ppt/notesSlides/notesSlide109.xml" ContentType="application/vnd.openxmlformats-officedocument.presentationml.notesSlide+xml"/>
  <Override PartName="/ppt/tags/tag87.xml" ContentType="application/vnd.openxmlformats-officedocument.presentationml.tags+xml"/>
  <Override PartName="/ppt/notesSlides/notesSlide110.xml" ContentType="application/vnd.openxmlformats-officedocument.presentationml.notesSlide+xml"/>
  <Override PartName="/ppt/tags/tag88.xml" ContentType="application/vnd.openxmlformats-officedocument.presentationml.tags+xml"/>
  <Override PartName="/ppt/notesSlides/notesSlide111.xml" ContentType="application/vnd.openxmlformats-officedocument.presentationml.notesSlide+xml"/>
  <Override PartName="/ppt/tags/tag89.xml" ContentType="application/vnd.openxmlformats-officedocument.presentationml.tags+xml"/>
  <Override PartName="/ppt/notesSlides/notesSlide112.xml" ContentType="application/vnd.openxmlformats-officedocument.presentationml.notesSlide+xml"/>
  <Override PartName="/ppt/tags/tag90.xml" ContentType="application/vnd.openxmlformats-officedocument.presentationml.tags+xml"/>
  <Override PartName="/ppt/notesSlides/notesSlide113.xml" ContentType="application/vnd.openxmlformats-officedocument.presentationml.notesSlide+xml"/>
  <Override PartName="/ppt/tags/tag91.xml" ContentType="application/vnd.openxmlformats-officedocument.presentationml.tags+xml"/>
  <Override PartName="/ppt/notesSlides/notesSlide114.xml" ContentType="application/vnd.openxmlformats-officedocument.presentationml.notesSlide+xml"/>
  <Override PartName="/ppt/tags/tag92.xml" ContentType="application/vnd.openxmlformats-officedocument.presentationml.tags+xml"/>
  <Override PartName="/ppt/notesSlides/notesSlide115.xml" ContentType="application/vnd.openxmlformats-officedocument.presentationml.notesSlide+xml"/>
  <Override PartName="/ppt/tags/tag93.xml" ContentType="application/vnd.openxmlformats-officedocument.presentationml.tags+xml"/>
  <Override PartName="/ppt/notesSlides/notesSlide116.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17.xml" ContentType="application/vnd.openxmlformats-officedocument.presentationml.notesSlide+xml"/>
  <Override PartName="/ppt/tags/tag97.xml" ContentType="application/vnd.openxmlformats-officedocument.presentationml.tags+xml"/>
  <Override PartName="/ppt/notesSlides/notesSlide118.xml" ContentType="application/vnd.openxmlformats-officedocument.presentationml.notesSlide+xml"/>
  <Override PartName="/ppt/tags/tag98.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99.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100.xml" ContentType="application/vnd.openxmlformats-officedocument.presentationml.tags+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ags/tag101.xml" ContentType="application/vnd.openxmlformats-officedocument.presentationml.tags+xml"/>
  <Override PartName="/ppt/notesSlides/notesSlide125.xml" ContentType="application/vnd.openxmlformats-officedocument.presentationml.notesSlide+xml"/>
  <Override PartName="/ppt/tags/tag102.xml" ContentType="application/vnd.openxmlformats-officedocument.presentationml.tags+xml"/>
  <Override PartName="/ppt/notesSlides/notesSlide126.xml" ContentType="application/vnd.openxmlformats-officedocument.presentationml.notesSlide+xml"/>
  <Override PartName="/ppt/tags/tag103.xml" ContentType="application/vnd.openxmlformats-officedocument.presentationml.tags+xml"/>
  <Override PartName="/ppt/notesSlides/notesSlide127.xml" ContentType="application/vnd.openxmlformats-officedocument.presentationml.notesSlide+xml"/>
  <Override PartName="/ppt/tags/tag104.xml" ContentType="application/vnd.openxmlformats-officedocument.presentationml.tags+xml"/>
  <Override PartName="/ppt/notesSlides/notesSlide128.xml" ContentType="application/vnd.openxmlformats-officedocument.presentationml.notesSlide+xml"/>
  <Override PartName="/ppt/tags/tag105.xml" ContentType="application/vnd.openxmlformats-officedocument.presentationml.tags+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026" r:id="rId1"/>
    <p:sldMasterId id="2147484062" r:id="rId2"/>
    <p:sldMasterId id="2147484074" r:id="rId3"/>
    <p:sldMasterId id="2147484086" r:id="rId4"/>
    <p:sldMasterId id="2147484098" r:id="rId5"/>
    <p:sldMasterId id="2147484110" r:id="rId6"/>
    <p:sldMasterId id="2147484122" r:id="rId7"/>
  </p:sldMasterIdLst>
  <p:notesMasterIdLst>
    <p:notesMasterId r:id="rId142"/>
  </p:notesMasterIdLst>
  <p:handoutMasterIdLst>
    <p:handoutMasterId r:id="rId143"/>
  </p:handoutMasterIdLst>
  <p:sldIdLst>
    <p:sldId id="1840" r:id="rId8"/>
    <p:sldId id="760" r:id="rId9"/>
    <p:sldId id="1814" r:id="rId10"/>
    <p:sldId id="264" r:id="rId11"/>
    <p:sldId id="963" r:id="rId12"/>
    <p:sldId id="965" r:id="rId13"/>
    <p:sldId id="966" r:id="rId14"/>
    <p:sldId id="1815" r:id="rId15"/>
    <p:sldId id="1784" r:id="rId16"/>
    <p:sldId id="495" r:id="rId17"/>
    <p:sldId id="519" r:id="rId18"/>
    <p:sldId id="755" r:id="rId19"/>
    <p:sldId id="756" r:id="rId20"/>
    <p:sldId id="650" r:id="rId21"/>
    <p:sldId id="767" r:id="rId22"/>
    <p:sldId id="563" r:id="rId23"/>
    <p:sldId id="653" r:id="rId24"/>
    <p:sldId id="654" r:id="rId25"/>
    <p:sldId id="757" r:id="rId26"/>
    <p:sldId id="670" r:id="rId27"/>
    <p:sldId id="758" r:id="rId28"/>
    <p:sldId id="665" r:id="rId29"/>
    <p:sldId id="766" r:id="rId30"/>
    <p:sldId id="946" r:id="rId31"/>
    <p:sldId id="771" r:id="rId32"/>
    <p:sldId id="770" r:id="rId33"/>
    <p:sldId id="1069" r:id="rId34"/>
    <p:sldId id="1827" r:id="rId35"/>
    <p:sldId id="1818" r:id="rId36"/>
    <p:sldId id="1821" r:id="rId37"/>
    <p:sldId id="1822" r:id="rId38"/>
    <p:sldId id="949" r:id="rId39"/>
    <p:sldId id="769" r:id="rId40"/>
    <p:sldId id="682" r:id="rId41"/>
    <p:sldId id="909" r:id="rId42"/>
    <p:sldId id="689" r:id="rId43"/>
    <p:sldId id="505" r:id="rId44"/>
    <p:sldId id="722" r:id="rId45"/>
    <p:sldId id="773" r:id="rId46"/>
    <p:sldId id="774" r:id="rId47"/>
    <p:sldId id="737" r:id="rId48"/>
    <p:sldId id="731" r:id="rId49"/>
    <p:sldId id="870" r:id="rId50"/>
    <p:sldId id="861" r:id="rId51"/>
    <p:sldId id="1785" r:id="rId52"/>
    <p:sldId id="950" r:id="rId53"/>
    <p:sldId id="492" r:id="rId54"/>
    <p:sldId id="1798" r:id="rId55"/>
    <p:sldId id="1788" r:id="rId56"/>
    <p:sldId id="604" r:id="rId57"/>
    <p:sldId id="1054" r:id="rId58"/>
    <p:sldId id="1055" r:id="rId59"/>
    <p:sldId id="347" r:id="rId60"/>
    <p:sldId id="1831" r:id="rId61"/>
    <p:sldId id="1832" r:id="rId62"/>
    <p:sldId id="1072" r:id="rId63"/>
    <p:sldId id="1833" r:id="rId64"/>
    <p:sldId id="1082" r:id="rId65"/>
    <p:sldId id="1071" r:id="rId66"/>
    <p:sldId id="1790" r:id="rId67"/>
    <p:sldId id="1791" r:id="rId68"/>
    <p:sldId id="1772" r:id="rId69"/>
    <p:sldId id="1773" r:id="rId70"/>
    <p:sldId id="1774" r:id="rId71"/>
    <p:sldId id="1627" r:id="rId72"/>
    <p:sldId id="1628" r:id="rId73"/>
    <p:sldId id="1835" r:id="rId74"/>
    <p:sldId id="1761" r:id="rId75"/>
    <p:sldId id="1844" r:id="rId76"/>
    <p:sldId id="1845" r:id="rId77"/>
    <p:sldId id="1792" r:id="rId78"/>
    <p:sldId id="605" r:id="rId79"/>
    <p:sldId id="710" r:id="rId80"/>
    <p:sldId id="882" r:id="rId81"/>
    <p:sldId id="1795" r:id="rId82"/>
    <p:sldId id="1794" r:id="rId83"/>
    <p:sldId id="610" r:id="rId84"/>
    <p:sldId id="611" r:id="rId85"/>
    <p:sldId id="753" r:id="rId86"/>
    <p:sldId id="740" r:id="rId87"/>
    <p:sldId id="612" r:id="rId88"/>
    <p:sldId id="1796" r:id="rId89"/>
    <p:sldId id="1797" r:id="rId90"/>
    <p:sldId id="1846" r:id="rId91"/>
    <p:sldId id="1799" r:id="rId92"/>
    <p:sldId id="1805" r:id="rId93"/>
    <p:sldId id="958" r:id="rId94"/>
    <p:sldId id="1808" r:id="rId95"/>
    <p:sldId id="1802" r:id="rId96"/>
    <p:sldId id="606" r:id="rId97"/>
    <p:sldId id="959" r:id="rId98"/>
    <p:sldId id="886" r:id="rId99"/>
    <p:sldId id="524" r:id="rId100"/>
    <p:sldId id="717" r:id="rId101"/>
    <p:sldId id="896" r:id="rId102"/>
    <p:sldId id="960" r:id="rId103"/>
    <p:sldId id="895" r:id="rId104"/>
    <p:sldId id="1851" r:id="rId105"/>
    <p:sldId id="1813" r:id="rId106"/>
    <p:sldId id="1849" r:id="rId107"/>
    <p:sldId id="1806" r:id="rId108"/>
    <p:sldId id="607" r:id="rId109"/>
    <p:sldId id="714" r:id="rId110"/>
    <p:sldId id="899" r:id="rId111"/>
    <p:sldId id="558" r:id="rId112"/>
    <p:sldId id="746" r:id="rId113"/>
    <p:sldId id="902" r:id="rId114"/>
    <p:sldId id="891" r:id="rId115"/>
    <p:sldId id="1850" r:id="rId116"/>
    <p:sldId id="1809" r:id="rId117"/>
    <p:sldId id="608" r:id="rId118"/>
    <p:sldId id="529" r:id="rId119"/>
    <p:sldId id="903" r:id="rId120"/>
    <p:sldId id="533" r:id="rId121"/>
    <p:sldId id="905" r:id="rId122"/>
    <p:sldId id="906" r:id="rId123"/>
    <p:sldId id="1816" r:id="rId124"/>
    <p:sldId id="744" r:id="rId125"/>
    <p:sldId id="530" r:id="rId126"/>
    <p:sldId id="922" r:id="rId127"/>
    <p:sldId id="908" r:id="rId128"/>
    <p:sldId id="1811" r:id="rId129"/>
    <p:sldId id="1812" r:id="rId130"/>
    <p:sldId id="538" r:id="rId131"/>
    <p:sldId id="412" r:id="rId132"/>
    <p:sldId id="748" r:id="rId133"/>
    <p:sldId id="962" r:id="rId134"/>
    <p:sldId id="542" r:id="rId135"/>
    <p:sldId id="1780" r:id="rId136"/>
    <p:sldId id="1782" r:id="rId137"/>
    <p:sldId id="933" r:id="rId138"/>
    <p:sldId id="931" r:id="rId139"/>
    <p:sldId id="921" r:id="rId140"/>
    <p:sldId id="257" r:id="rId141"/>
  </p:sldIdLst>
  <p:sldSz cx="9144000" cy="6858000" type="screen4x3"/>
  <p:notesSz cx="6807200" cy="9939338"/>
  <p:custShowLst>
    <p:custShow name="目的別スライド ショー 1" id="0">
      <p:sldLst/>
    </p:custShow>
  </p:custShow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5"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EEA"/>
    <a:srgbClr val="FFFF00"/>
    <a:srgbClr val="000000"/>
    <a:srgbClr val="3366FF"/>
    <a:srgbClr val="FA608C"/>
    <a:srgbClr val="00B0F0"/>
    <a:srgbClr val="FF6600"/>
    <a:srgbClr val="B63F0A"/>
    <a:srgbClr val="EAFB11"/>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D5D7A-FC74-4F07-9EA7-0D6285842407}" v="99" dt="2022-10-03T22:36:57.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21" autoAdjust="0"/>
    <p:restoredTop sz="69492" autoAdjust="0"/>
  </p:normalViewPr>
  <p:slideViewPr>
    <p:cSldViewPr>
      <p:cViewPr varScale="1">
        <p:scale>
          <a:sx n="80" d="100"/>
          <a:sy n="80" d="100"/>
        </p:scale>
        <p:origin x="2106" y="84"/>
      </p:cViewPr>
      <p:guideLst>
        <p:guide orient="horz" pos="2160"/>
        <p:guide pos="2835"/>
      </p:guideLst>
    </p:cSldViewPr>
  </p:slideViewPr>
  <p:notesTextViewPr>
    <p:cViewPr>
      <p:scale>
        <a:sx n="3" d="2"/>
        <a:sy n="3" d="2"/>
      </p:scale>
      <p:origin x="0" y="0"/>
    </p:cViewPr>
  </p:notesTextViewPr>
  <p:notesViewPr>
    <p:cSldViewPr>
      <p:cViewPr varScale="1">
        <p:scale>
          <a:sx n="80" d="100"/>
          <a:sy n="80" d="100"/>
        </p:scale>
        <p:origin x="4014" y="120"/>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microsoft.com/office/2015/10/relationships/revisionInfo" Target="revisionInfo.xml"/><Relationship Id="rId5" Type="http://schemas.openxmlformats.org/officeDocument/2006/relationships/slideMaster" Target="slideMasters/slideMaster5.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handoutMaster" Target="handoutMasters/handoutMaster1.xml"/><Relationship Id="rId148"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presProps" Target="presProps.xml"/><Relationship Id="rId90" Type="http://schemas.openxmlformats.org/officeDocument/2006/relationships/slide" Target="slides/slide8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 D" userId="f8694d976d567591" providerId="LiveId" clId="{1F6D5D7A-FC74-4F07-9EA7-0D6285842407}"/>
    <pc:docChg chg="undo custSel delSld modSld">
      <pc:chgData name="Y D" userId="f8694d976d567591" providerId="LiveId" clId="{1F6D5D7A-FC74-4F07-9EA7-0D6285842407}" dt="2022-10-03T22:39:12.998" v="557" actId="1076"/>
      <pc:docMkLst>
        <pc:docMk/>
      </pc:docMkLst>
      <pc:sldChg chg="delSp modTransition modAnim modNotesTx">
        <pc:chgData name="Y D" userId="f8694d976d567591" providerId="LiveId" clId="{1F6D5D7A-FC74-4F07-9EA7-0D6285842407}" dt="2022-10-03T22:31:33.744" v="507" actId="6549"/>
        <pc:sldMkLst>
          <pc:docMk/>
          <pc:sldMk cId="3719026027" sldId="257"/>
        </pc:sldMkLst>
        <pc:picChg chg="del">
          <ac:chgData name="Y D" userId="f8694d976d567591" providerId="LiveId" clId="{1F6D5D7A-FC74-4F07-9EA7-0D6285842407}" dt="2022-10-03T21:50:31.128" v="2"/>
          <ac:picMkLst>
            <pc:docMk/>
            <pc:sldMk cId="3719026027" sldId="257"/>
            <ac:picMk id="23" creationId="{D05EBD9F-BE7B-BFFF-7919-BCD5675AF9AD}"/>
          </ac:picMkLst>
        </pc:picChg>
      </pc:sldChg>
      <pc:sldChg chg="delSp modTransition modAnim">
        <pc:chgData name="Y D" userId="f8694d976d567591" providerId="LiveId" clId="{1F6D5D7A-FC74-4F07-9EA7-0D6285842407}" dt="2022-10-03T21:50:31.128" v="2"/>
        <pc:sldMkLst>
          <pc:docMk/>
          <pc:sldMk cId="1418176150" sldId="264"/>
        </pc:sldMkLst>
        <pc:picChg chg="del">
          <ac:chgData name="Y D" userId="f8694d976d567591" providerId="LiveId" clId="{1F6D5D7A-FC74-4F07-9EA7-0D6285842407}" dt="2022-10-03T21:50:31.128" v="2"/>
          <ac:picMkLst>
            <pc:docMk/>
            <pc:sldMk cId="1418176150" sldId="264"/>
            <ac:picMk id="40" creationId="{D39F163F-5173-4073-D7EC-F7C97764E06C}"/>
          </ac:picMkLst>
        </pc:picChg>
      </pc:sldChg>
      <pc:sldChg chg="delSp modTransition modAnim modNotesTx">
        <pc:chgData name="Y D" userId="f8694d976d567591" providerId="LiveId" clId="{1F6D5D7A-FC74-4F07-9EA7-0D6285842407}" dt="2022-10-03T22:14:01.325" v="200" actId="6549"/>
        <pc:sldMkLst>
          <pc:docMk/>
          <pc:sldMk cId="166033315" sldId="347"/>
        </pc:sldMkLst>
        <pc:picChg chg="del">
          <ac:chgData name="Y D" userId="f8694d976d567591" providerId="LiveId" clId="{1F6D5D7A-FC74-4F07-9EA7-0D6285842407}" dt="2022-10-03T21:50:31.128" v="2"/>
          <ac:picMkLst>
            <pc:docMk/>
            <pc:sldMk cId="166033315" sldId="347"/>
            <ac:picMk id="60" creationId="{0DF85129-E7C8-D405-BC02-C178C9B5E6AB}"/>
          </ac:picMkLst>
        </pc:picChg>
      </pc:sldChg>
      <pc:sldChg chg="delSp modTransition modAnim modNotesTx">
        <pc:chgData name="Y D" userId="f8694d976d567591" providerId="LiveId" clId="{1F6D5D7A-FC74-4F07-9EA7-0D6285842407}" dt="2022-10-03T22:29:51.507" v="500" actId="6549"/>
        <pc:sldMkLst>
          <pc:docMk/>
          <pc:sldMk cId="68794708" sldId="412"/>
        </pc:sldMkLst>
        <pc:picChg chg="del">
          <ac:chgData name="Y D" userId="f8694d976d567591" providerId="LiveId" clId="{1F6D5D7A-FC74-4F07-9EA7-0D6285842407}" dt="2022-10-03T21:50:31.128" v="2"/>
          <ac:picMkLst>
            <pc:docMk/>
            <pc:sldMk cId="68794708" sldId="412"/>
            <ac:picMk id="30" creationId="{C0422F71-85B2-5B58-0F2F-CA758F0A22FC}"/>
          </ac:picMkLst>
        </pc:picChg>
      </pc:sldChg>
      <pc:sldChg chg="delSp modTransition modAnim">
        <pc:chgData name="Y D" userId="f8694d976d567591" providerId="LiveId" clId="{1F6D5D7A-FC74-4F07-9EA7-0D6285842407}" dt="2022-10-03T21:50:31.128" v="2"/>
        <pc:sldMkLst>
          <pc:docMk/>
          <pc:sldMk cId="2898610524" sldId="492"/>
        </pc:sldMkLst>
        <pc:picChg chg="del">
          <ac:chgData name="Y D" userId="f8694d976d567591" providerId="LiveId" clId="{1F6D5D7A-FC74-4F07-9EA7-0D6285842407}" dt="2022-10-03T21:50:31.128" v="2"/>
          <ac:picMkLst>
            <pc:docMk/>
            <pc:sldMk cId="2898610524" sldId="492"/>
            <ac:picMk id="30" creationId="{E63C0426-8A6B-510C-2A66-D5B485CC1092}"/>
          </ac:picMkLst>
        </pc:picChg>
      </pc:sldChg>
      <pc:sldChg chg="delSp modTransition modAnim modNotesTx">
        <pc:chgData name="Y D" userId="f8694d976d567591" providerId="LiveId" clId="{1F6D5D7A-FC74-4F07-9EA7-0D6285842407}" dt="2022-10-03T22:36:57.220" v="556" actId="20577"/>
        <pc:sldMkLst>
          <pc:docMk/>
          <pc:sldMk cId="2955903178" sldId="495"/>
        </pc:sldMkLst>
        <pc:picChg chg="del">
          <ac:chgData name="Y D" userId="f8694d976d567591" providerId="LiveId" clId="{1F6D5D7A-FC74-4F07-9EA7-0D6285842407}" dt="2022-10-03T21:50:31.128" v="2"/>
          <ac:picMkLst>
            <pc:docMk/>
            <pc:sldMk cId="2955903178" sldId="495"/>
            <ac:picMk id="43" creationId="{8750E183-14E7-AED1-D9FD-E1FCD17541AD}"/>
          </ac:picMkLst>
        </pc:picChg>
      </pc:sldChg>
      <pc:sldChg chg="delSp modTransition modAnim modNotesTx">
        <pc:chgData name="Y D" userId="f8694d976d567591" providerId="LiveId" clId="{1F6D5D7A-FC74-4F07-9EA7-0D6285842407}" dt="2022-10-03T22:34:42.335" v="537" actId="6549"/>
        <pc:sldMkLst>
          <pc:docMk/>
          <pc:sldMk cId="3779637362" sldId="505"/>
        </pc:sldMkLst>
        <pc:picChg chg="del">
          <ac:chgData name="Y D" userId="f8694d976d567591" providerId="LiveId" clId="{1F6D5D7A-FC74-4F07-9EA7-0D6285842407}" dt="2022-10-03T21:50:31.128" v="2"/>
          <ac:picMkLst>
            <pc:docMk/>
            <pc:sldMk cId="3779637362" sldId="505"/>
            <ac:picMk id="14" creationId="{C0B0B7C7-4B8B-CD23-460F-645042B92AA5}"/>
          </ac:picMkLst>
        </pc:picChg>
      </pc:sldChg>
      <pc:sldChg chg="delSp modTransition modAnim modNotesTx">
        <pc:chgData name="Y D" userId="f8694d976d567591" providerId="LiveId" clId="{1F6D5D7A-FC74-4F07-9EA7-0D6285842407}" dt="2022-10-03T22:00:10.089" v="79" actId="6549"/>
        <pc:sldMkLst>
          <pc:docMk/>
          <pc:sldMk cId="558975743" sldId="519"/>
        </pc:sldMkLst>
        <pc:picChg chg="del">
          <ac:chgData name="Y D" userId="f8694d976d567591" providerId="LiveId" clId="{1F6D5D7A-FC74-4F07-9EA7-0D6285842407}" dt="2022-10-03T21:50:31.128" v="2"/>
          <ac:picMkLst>
            <pc:docMk/>
            <pc:sldMk cId="558975743" sldId="519"/>
            <ac:picMk id="34" creationId="{092E374A-23F2-33C9-E8C4-8111D7E2CAFA}"/>
          </ac:picMkLst>
        </pc:picChg>
      </pc:sldChg>
      <pc:sldChg chg="delSp modTransition modAnim">
        <pc:chgData name="Y D" userId="f8694d976d567591" providerId="LiveId" clId="{1F6D5D7A-FC74-4F07-9EA7-0D6285842407}" dt="2022-10-03T21:50:31.128" v="2"/>
        <pc:sldMkLst>
          <pc:docMk/>
          <pc:sldMk cId="1938680268" sldId="524"/>
        </pc:sldMkLst>
        <pc:picChg chg="del">
          <ac:chgData name="Y D" userId="f8694d976d567591" providerId="LiveId" clId="{1F6D5D7A-FC74-4F07-9EA7-0D6285842407}" dt="2022-10-03T21:50:31.128" v="2"/>
          <ac:picMkLst>
            <pc:docMk/>
            <pc:sldMk cId="1938680268" sldId="524"/>
            <ac:picMk id="7" creationId="{570D283A-F7D9-1E71-F5BE-B7474720B7BE}"/>
          </ac:picMkLst>
        </pc:picChg>
      </pc:sldChg>
      <pc:sldChg chg="delSp modTransition modAnim">
        <pc:chgData name="Y D" userId="f8694d976d567591" providerId="LiveId" clId="{1F6D5D7A-FC74-4F07-9EA7-0D6285842407}" dt="2022-10-03T21:50:31.128" v="2"/>
        <pc:sldMkLst>
          <pc:docMk/>
          <pc:sldMk cId="3175057781" sldId="529"/>
        </pc:sldMkLst>
        <pc:picChg chg="del">
          <ac:chgData name="Y D" userId="f8694d976d567591" providerId="LiveId" clId="{1F6D5D7A-FC74-4F07-9EA7-0D6285842407}" dt="2022-10-03T21:50:31.128" v="2"/>
          <ac:picMkLst>
            <pc:docMk/>
            <pc:sldMk cId="3175057781" sldId="529"/>
            <ac:picMk id="13" creationId="{3CF25D95-F650-08B0-7F26-4A142C666758}"/>
          </ac:picMkLst>
        </pc:picChg>
      </pc:sldChg>
      <pc:sldChg chg="delSp modTransition modAnim">
        <pc:chgData name="Y D" userId="f8694d976d567591" providerId="LiveId" clId="{1F6D5D7A-FC74-4F07-9EA7-0D6285842407}" dt="2022-10-03T21:50:31.128" v="2"/>
        <pc:sldMkLst>
          <pc:docMk/>
          <pc:sldMk cId="3928866154" sldId="530"/>
        </pc:sldMkLst>
        <pc:picChg chg="del">
          <ac:chgData name="Y D" userId="f8694d976d567591" providerId="LiveId" clId="{1F6D5D7A-FC74-4F07-9EA7-0D6285842407}" dt="2022-10-03T21:50:31.128" v="2"/>
          <ac:picMkLst>
            <pc:docMk/>
            <pc:sldMk cId="3928866154" sldId="530"/>
            <ac:picMk id="44" creationId="{851D0635-5E24-C56E-891E-E19C3123EC6C}"/>
          </ac:picMkLst>
        </pc:picChg>
      </pc:sldChg>
      <pc:sldChg chg="delSp modTransition modAnim modNotesTx">
        <pc:chgData name="Y D" userId="f8694d976d567591" providerId="LiveId" clId="{1F6D5D7A-FC74-4F07-9EA7-0D6285842407}" dt="2022-10-03T22:28:31.462" v="493" actId="6549"/>
        <pc:sldMkLst>
          <pc:docMk/>
          <pc:sldMk cId="2158890953" sldId="533"/>
        </pc:sldMkLst>
        <pc:picChg chg="del">
          <ac:chgData name="Y D" userId="f8694d976d567591" providerId="LiveId" clId="{1F6D5D7A-FC74-4F07-9EA7-0D6285842407}" dt="2022-10-03T21:50:31.128" v="2"/>
          <ac:picMkLst>
            <pc:docMk/>
            <pc:sldMk cId="2158890953" sldId="533"/>
            <ac:picMk id="67" creationId="{6CC7B4A7-0FB9-EB6A-482D-9626F4D1A9C4}"/>
          </ac:picMkLst>
        </pc:picChg>
      </pc:sldChg>
      <pc:sldChg chg="delSp modTransition modAnim">
        <pc:chgData name="Y D" userId="f8694d976d567591" providerId="LiveId" clId="{1F6D5D7A-FC74-4F07-9EA7-0D6285842407}" dt="2022-10-03T21:50:31.128" v="2"/>
        <pc:sldMkLst>
          <pc:docMk/>
          <pc:sldMk cId="1858379134" sldId="538"/>
        </pc:sldMkLst>
        <pc:picChg chg="del">
          <ac:chgData name="Y D" userId="f8694d976d567591" providerId="LiveId" clId="{1F6D5D7A-FC74-4F07-9EA7-0D6285842407}" dt="2022-10-03T21:50:31.128" v="2"/>
          <ac:picMkLst>
            <pc:docMk/>
            <pc:sldMk cId="1858379134" sldId="538"/>
            <ac:picMk id="7" creationId="{49271CE3-28E5-6A30-C5AE-DF184C64B677}"/>
          </ac:picMkLst>
        </pc:picChg>
      </pc:sldChg>
      <pc:sldChg chg="delSp modTransition modAnim modNotesTx">
        <pc:chgData name="Y D" userId="f8694d976d567591" providerId="LiveId" clId="{1F6D5D7A-FC74-4F07-9EA7-0D6285842407}" dt="2022-10-03T22:30:28.753" v="502" actId="6549"/>
        <pc:sldMkLst>
          <pc:docMk/>
          <pc:sldMk cId="741746998" sldId="542"/>
        </pc:sldMkLst>
        <pc:picChg chg="del">
          <ac:chgData name="Y D" userId="f8694d976d567591" providerId="LiveId" clId="{1F6D5D7A-FC74-4F07-9EA7-0D6285842407}" dt="2022-10-03T21:50:31.128" v="2"/>
          <ac:picMkLst>
            <pc:docMk/>
            <pc:sldMk cId="741746998" sldId="542"/>
            <ac:picMk id="43" creationId="{1C022D64-947B-F5B5-18B6-2E3DD7400F79}"/>
          </ac:picMkLst>
        </pc:picChg>
      </pc:sldChg>
      <pc:sldChg chg="delSp modTransition modAnim">
        <pc:chgData name="Y D" userId="f8694d976d567591" providerId="LiveId" clId="{1F6D5D7A-FC74-4F07-9EA7-0D6285842407}" dt="2022-10-03T21:50:31.128" v="2"/>
        <pc:sldMkLst>
          <pc:docMk/>
          <pc:sldMk cId="1018422432" sldId="558"/>
        </pc:sldMkLst>
        <pc:picChg chg="del">
          <ac:chgData name="Y D" userId="f8694d976d567591" providerId="LiveId" clId="{1F6D5D7A-FC74-4F07-9EA7-0D6285842407}" dt="2022-10-03T21:50:31.128" v="2"/>
          <ac:picMkLst>
            <pc:docMk/>
            <pc:sldMk cId="1018422432" sldId="558"/>
            <ac:picMk id="52" creationId="{76530470-4297-ED34-83D9-616E2DFC5D33}"/>
          </ac:picMkLst>
        </pc:picChg>
      </pc:sldChg>
      <pc:sldChg chg="delSp modTransition modAnim modNotesTx">
        <pc:chgData name="Y D" userId="f8694d976d567591" providerId="LiveId" clId="{1F6D5D7A-FC74-4F07-9EA7-0D6285842407}" dt="2022-10-03T22:01:02.714" v="84" actId="6549"/>
        <pc:sldMkLst>
          <pc:docMk/>
          <pc:sldMk cId="3075046151" sldId="563"/>
        </pc:sldMkLst>
        <pc:picChg chg="del">
          <ac:chgData name="Y D" userId="f8694d976d567591" providerId="LiveId" clId="{1F6D5D7A-FC74-4F07-9EA7-0D6285842407}" dt="2022-10-03T21:50:31.128" v="2"/>
          <ac:picMkLst>
            <pc:docMk/>
            <pc:sldMk cId="3075046151" sldId="563"/>
            <ac:picMk id="53" creationId="{557855EC-4520-E0E9-FB78-635ED363BAD7}"/>
          </ac:picMkLst>
        </pc:picChg>
      </pc:sldChg>
      <pc:sldChg chg="delSp modTransition modAnim modNotesTx">
        <pc:chgData name="Y D" userId="f8694d976d567591" providerId="LiveId" clId="{1F6D5D7A-FC74-4F07-9EA7-0D6285842407}" dt="2022-10-03T22:13:31.710" v="198" actId="20577"/>
        <pc:sldMkLst>
          <pc:docMk/>
          <pc:sldMk cId="166149134" sldId="604"/>
        </pc:sldMkLst>
        <pc:picChg chg="del">
          <ac:chgData name="Y D" userId="f8694d976d567591" providerId="LiveId" clId="{1F6D5D7A-FC74-4F07-9EA7-0D6285842407}" dt="2022-10-03T21:50:31.128" v="2"/>
          <ac:picMkLst>
            <pc:docMk/>
            <pc:sldMk cId="166149134" sldId="604"/>
            <ac:picMk id="26" creationId="{06F3B051-73A9-6A24-4B69-FAF9F468739E}"/>
          </ac:picMkLst>
        </pc:picChg>
      </pc:sldChg>
      <pc:sldChg chg="delSp modTransition modAnim">
        <pc:chgData name="Y D" userId="f8694d976d567591" providerId="LiveId" clId="{1F6D5D7A-FC74-4F07-9EA7-0D6285842407}" dt="2022-10-03T21:50:31.128" v="2"/>
        <pc:sldMkLst>
          <pc:docMk/>
          <pc:sldMk cId="674330529" sldId="605"/>
        </pc:sldMkLst>
        <pc:picChg chg="del">
          <ac:chgData name="Y D" userId="f8694d976d567591" providerId="LiveId" clId="{1F6D5D7A-FC74-4F07-9EA7-0D6285842407}" dt="2022-10-03T21:50:31.128" v="2"/>
          <ac:picMkLst>
            <pc:docMk/>
            <pc:sldMk cId="674330529" sldId="605"/>
            <ac:picMk id="8" creationId="{7D01F7C7-844E-967D-4DDA-C183FEEF1243}"/>
          </ac:picMkLst>
        </pc:picChg>
      </pc:sldChg>
      <pc:sldChg chg="delSp modTransition modAnim modNotesTx">
        <pc:chgData name="Y D" userId="f8694d976d567591" providerId="LiveId" clId="{1F6D5D7A-FC74-4F07-9EA7-0D6285842407}" dt="2022-10-03T22:20:15.962" v="388" actId="6549"/>
        <pc:sldMkLst>
          <pc:docMk/>
          <pc:sldMk cId="581078499" sldId="606"/>
        </pc:sldMkLst>
        <pc:picChg chg="del">
          <ac:chgData name="Y D" userId="f8694d976d567591" providerId="LiveId" clId="{1F6D5D7A-FC74-4F07-9EA7-0D6285842407}" dt="2022-10-03T21:50:31.128" v="2"/>
          <ac:picMkLst>
            <pc:docMk/>
            <pc:sldMk cId="581078499" sldId="606"/>
            <ac:picMk id="21" creationId="{45292120-81B9-971B-416A-D0785123F507}"/>
          </ac:picMkLst>
        </pc:picChg>
      </pc:sldChg>
      <pc:sldChg chg="delSp modTransition modAnim">
        <pc:chgData name="Y D" userId="f8694d976d567591" providerId="LiveId" clId="{1F6D5D7A-FC74-4F07-9EA7-0D6285842407}" dt="2022-10-03T21:50:31.128" v="2"/>
        <pc:sldMkLst>
          <pc:docMk/>
          <pc:sldMk cId="4277220751" sldId="607"/>
        </pc:sldMkLst>
        <pc:picChg chg="del">
          <ac:chgData name="Y D" userId="f8694d976d567591" providerId="LiveId" clId="{1F6D5D7A-FC74-4F07-9EA7-0D6285842407}" dt="2022-10-03T21:50:31.128" v="2"/>
          <ac:picMkLst>
            <pc:docMk/>
            <pc:sldMk cId="4277220751" sldId="607"/>
            <ac:picMk id="22" creationId="{3BA0531C-28A6-1D0D-C338-9ACFF6B81BE1}"/>
          </ac:picMkLst>
        </pc:picChg>
      </pc:sldChg>
      <pc:sldChg chg="delSp modTransition modAnim">
        <pc:chgData name="Y D" userId="f8694d976d567591" providerId="LiveId" clId="{1F6D5D7A-FC74-4F07-9EA7-0D6285842407}" dt="2022-10-03T21:50:31.128" v="2"/>
        <pc:sldMkLst>
          <pc:docMk/>
          <pc:sldMk cId="4239485728" sldId="608"/>
        </pc:sldMkLst>
        <pc:picChg chg="del">
          <ac:chgData name="Y D" userId="f8694d976d567591" providerId="LiveId" clId="{1F6D5D7A-FC74-4F07-9EA7-0D6285842407}" dt="2022-10-03T21:50:31.128" v="2"/>
          <ac:picMkLst>
            <pc:docMk/>
            <pc:sldMk cId="4239485728" sldId="608"/>
            <ac:picMk id="15" creationId="{27AC37E6-A7E6-27B4-3B7C-397943AFABE0}"/>
          </ac:picMkLst>
        </pc:picChg>
      </pc:sldChg>
      <pc:sldChg chg="delSp modTransition modAnim">
        <pc:chgData name="Y D" userId="f8694d976d567591" providerId="LiveId" clId="{1F6D5D7A-FC74-4F07-9EA7-0D6285842407}" dt="2022-10-03T21:50:31.128" v="2"/>
        <pc:sldMkLst>
          <pc:docMk/>
          <pc:sldMk cId="3522785660" sldId="610"/>
        </pc:sldMkLst>
        <pc:picChg chg="del">
          <ac:chgData name="Y D" userId="f8694d976d567591" providerId="LiveId" clId="{1F6D5D7A-FC74-4F07-9EA7-0D6285842407}" dt="2022-10-03T21:50:31.128" v="2"/>
          <ac:picMkLst>
            <pc:docMk/>
            <pc:sldMk cId="3522785660" sldId="610"/>
            <ac:picMk id="26" creationId="{18F90966-581D-F408-BEFC-92D5318F8695}"/>
          </ac:picMkLst>
        </pc:picChg>
      </pc:sldChg>
      <pc:sldChg chg="delSp modTransition modAnim">
        <pc:chgData name="Y D" userId="f8694d976d567591" providerId="LiveId" clId="{1F6D5D7A-FC74-4F07-9EA7-0D6285842407}" dt="2022-10-03T21:50:31.128" v="2"/>
        <pc:sldMkLst>
          <pc:docMk/>
          <pc:sldMk cId="1074773039" sldId="611"/>
        </pc:sldMkLst>
        <pc:picChg chg="del">
          <ac:chgData name="Y D" userId="f8694d976d567591" providerId="LiveId" clId="{1F6D5D7A-FC74-4F07-9EA7-0D6285842407}" dt="2022-10-03T21:50:31.128" v="2"/>
          <ac:picMkLst>
            <pc:docMk/>
            <pc:sldMk cId="1074773039" sldId="611"/>
            <ac:picMk id="42" creationId="{A94F8A33-27AE-490D-D064-EA3A739BEE1E}"/>
          </ac:picMkLst>
        </pc:picChg>
      </pc:sldChg>
      <pc:sldChg chg="delSp modTransition modAnim modNotesTx">
        <pc:chgData name="Y D" userId="f8694d976d567591" providerId="LiveId" clId="{1F6D5D7A-FC74-4F07-9EA7-0D6285842407}" dt="2022-10-03T22:17:38.004" v="259" actId="6549"/>
        <pc:sldMkLst>
          <pc:docMk/>
          <pc:sldMk cId="1631933869" sldId="612"/>
        </pc:sldMkLst>
        <pc:picChg chg="del">
          <ac:chgData name="Y D" userId="f8694d976d567591" providerId="LiveId" clId="{1F6D5D7A-FC74-4F07-9EA7-0D6285842407}" dt="2022-10-03T21:50:31.128" v="2"/>
          <ac:picMkLst>
            <pc:docMk/>
            <pc:sldMk cId="1631933869" sldId="612"/>
            <ac:picMk id="32" creationId="{38F92367-E582-9A9F-7CE4-D963F2D7631B}"/>
          </ac:picMkLst>
        </pc:picChg>
      </pc:sldChg>
      <pc:sldChg chg="delSp modTransition modAnim modNotesTx">
        <pc:chgData name="Y D" userId="f8694d976d567591" providerId="LiveId" clId="{1F6D5D7A-FC74-4F07-9EA7-0D6285842407}" dt="2022-10-03T22:00:48.442" v="82" actId="6549"/>
        <pc:sldMkLst>
          <pc:docMk/>
          <pc:sldMk cId="4276065172" sldId="650"/>
        </pc:sldMkLst>
        <pc:picChg chg="del">
          <ac:chgData name="Y D" userId="f8694d976d567591" providerId="LiveId" clId="{1F6D5D7A-FC74-4F07-9EA7-0D6285842407}" dt="2022-10-03T21:50:31.128" v="2"/>
          <ac:picMkLst>
            <pc:docMk/>
            <pc:sldMk cId="4276065172" sldId="650"/>
            <ac:picMk id="32" creationId="{21038359-9550-5AAD-08A0-B4F18A398191}"/>
          </ac:picMkLst>
        </pc:picChg>
      </pc:sldChg>
      <pc:sldChg chg="delSp modTransition modAnim modNotesTx">
        <pc:chgData name="Y D" userId="f8694d976d567591" providerId="LiveId" clId="{1F6D5D7A-FC74-4F07-9EA7-0D6285842407}" dt="2022-10-03T22:01:20.236" v="85" actId="6549"/>
        <pc:sldMkLst>
          <pc:docMk/>
          <pc:sldMk cId="1370327744" sldId="653"/>
        </pc:sldMkLst>
        <pc:picChg chg="del">
          <ac:chgData name="Y D" userId="f8694d976d567591" providerId="LiveId" clId="{1F6D5D7A-FC74-4F07-9EA7-0D6285842407}" dt="2022-10-03T21:50:31.128" v="2"/>
          <ac:picMkLst>
            <pc:docMk/>
            <pc:sldMk cId="1370327744" sldId="653"/>
            <ac:picMk id="39" creationId="{576A161D-D0B4-E649-EFA8-40610696FA32}"/>
          </ac:picMkLst>
        </pc:picChg>
      </pc:sldChg>
      <pc:sldChg chg="delSp modTransition modAnim modNotesTx">
        <pc:chgData name="Y D" userId="f8694d976d567591" providerId="LiveId" clId="{1F6D5D7A-FC74-4F07-9EA7-0D6285842407}" dt="2022-10-03T22:03:03.117" v="121" actId="20577"/>
        <pc:sldMkLst>
          <pc:docMk/>
          <pc:sldMk cId="2797625768" sldId="654"/>
        </pc:sldMkLst>
        <pc:picChg chg="del">
          <ac:chgData name="Y D" userId="f8694d976d567591" providerId="LiveId" clId="{1F6D5D7A-FC74-4F07-9EA7-0D6285842407}" dt="2022-10-03T21:50:31.128" v="2"/>
          <ac:picMkLst>
            <pc:docMk/>
            <pc:sldMk cId="2797625768" sldId="654"/>
            <ac:picMk id="18" creationId="{DB3B98A1-8D76-7788-C67B-5347C49ECC75}"/>
          </ac:picMkLst>
        </pc:picChg>
      </pc:sldChg>
      <pc:sldChg chg="delSp modTransition modAnim modNotesTx">
        <pc:chgData name="Y D" userId="f8694d976d567591" providerId="LiveId" clId="{1F6D5D7A-FC74-4F07-9EA7-0D6285842407}" dt="2022-10-03T22:03:48.768" v="138" actId="6549"/>
        <pc:sldMkLst>
          <pc:docMk/>
          <pc:sldMk cId="2241345055" sldId="665"/>
        </pc:sldMkLst>
        <pc:picChg chg="del">
          <ac:chgData name="Y D" userId="f8694d976d567591" providerId="LiveId" clId="{1F6D5D7A-FC74-4F07-9EA7-0D6285842407}" dt="2022-10-03T21:50:31.128" v="2"/>
          <ac:picMkLst>
            <pc:docMk/>
            <pc:sldMk cId="2241345055" sldId="665"/>
            <ac:picMk id="21" creationId="{F836E039-4E8B-07D3-60A0-820D6F047864}"/>
          </ac:picMkLst>
        </pc:picChg>
      </pc:sldChg>
      <pc:sldChg chg="delSp modTransition modAnim modNotesTx">
        <pc:chgData name="Y D" userId="f8694d976d567591" providerId="LiveId" clId="{1F6D5D7A-FC74-4F07-9EA7-0D6285842407}" dt="2022-10-03T22:01:57.827" v="89" actId="6549"/>
        <pc:sldMkLst>
          <pc:docMk/>
          <pc:sldMk cId="1862228309" sldId="670"/>
        </pc:sldMkLst>
        <pc:picChg chg="del">
          <ac:chgData name="Y D" userId="f8694d976d567591" providerId="LiveId" clId="{1F6D5D7A-FC74-4F07-9EA7-0D6285842407}" dt="2022-10-03T21:50:31.128" v="2"/>
          <ac:picMkLst>
            <pc:docMk/>
            <pc:sldMk cId="1862228309" sldId="670"/>
            <ac:picMk id="41" creationId="{F0F91A76-33A1-ACDA-4503-857B0478381A}"/>
          </ac:picMkLst>
        </pc:picChg>
      </pc:sldChg>
      <pc:sldChg chg="delSp modTransition modAnim modNotesTx">
        <pc:chgData name="Y D" userId="f8694d976d567591" providerId="LiveId" clId="{1F6D5D7A-FC74-4F07-9EA7-0D6285842407}" dt="2022-10-03T22:09:03.092" v="165" actId="6549"/>
        <pc:sldMkLst>
          <pc:docMk/>
          <pc:sldMk cId="1093254768" sldId="682"/>
        </pc:sldMkLst>
        <pc:picChg chg="del">
          <ac:chgData name="Y D" userId="f8694d976d567591" providerId="LiveId" clId="{1F6D5D7A-FC74-4F07-9EA7-0D6285842407}" dt="2022-10-03T21:50:31.128" v="2"/>
          <ac:picMkLst>
            <pc:docMk/>
            <pc:sldMk cId="1093254768" sldId="682"/>
            <ac:picMk id="63" creationId="{963F2719-36E7-CBA9-8172-9AB5FF567D20}"/>
          </ac:picMkLst>
        </pc:picChg>
      </pc:sldChg>
      <pc:sldChg chg="delSp modTransition modAnim modNotesTx">
        <pc:chgData name="Y D" userId="f8694d976d567591" providerId="LiveId" clId="{1F6D5D7A-FC74-4F07-9EA7-0D6285842407}" dt="2022-10-03T22:34:57.357" v="545" actId="20577"/>
        <pc:sldMkLst>
          <pc:docMk/>
          <pc:sldMk cId="1506643141" sldId="689"/>
        </pc:sldMkLst>
        <pc:picChg chg="del">
          <ac:chgData name="Y D" userId="f8694d976d567591" providerId="LiveId" clId="{1F6D5D7A-FC74-4F07-9EA7-0D6285842407}" dt="2022-10-03T21:50:31.128" v="2"/>
          <ac:picMkLst>
            <pc:docMk/>
            <pc:sldMk cId="1506643141" sldId="689"/>
            <ac:picMk id="68" creationId="{FB7692E4-33EB-EBAA-64C7-0826C8125989}"/>
          </ac:picMkLst>
        </pc:picChg>
      </pc:sldChg>
      <pc:sldChg chg="delSp modTransition modAnim">
        <pc:chgData name="Y D" userId="f8694d976d567591" providerId="LiveId" clId="{1F6D5D7A-FC74-4F07-9EA7-0D6285842407}" dt="2022-10-03T21:50:31.128" v="2"/>
        <pc:sldMkLst>
          <pc:docMk/>
          <pc:sldMk cId="29787369" sldId="710"/>
        </pc:sldMkLst>
        <pc:picChg chg="del">
          <ac:chgData name="Y D" userId="f8694d976d567591" providerId="LiveId" clId="{1F6D5D7A-FC74-4F07-9EA7-0D6285842407}" dt="2022-10-03T21:50:31.128" v="2"/>
          <ac:picMkLst>
            <pc:docMk/>
            <pc:sldMk cId="29787369" sldId="710"/>
            <ac:picMk id="34" creationId="{9266AB4B-F13E-D0AE-CF26-C85AC3776A91}"/>
          </ac:picMkLst>
        </pc:picChg>
      </pc:sldChg>
      <pc:sldChg chg="delSp modTransition modAnim modNotesTx">
        <pc:chgData name="Y D" userId="f8694d976d567591" providerId="LiveId" clId="{1F6D5D7A-FC74-4F07-9EA7-0D6285842407}" dt="2022-10-03T22:24:27.853" v="481" actId="6549"/>
        <pc:sldMkLst>
          <pc:docMk/>
          <pc:sldMk cId="480258222" sldId="714"/>
        </pc:sldMkLst>
        <pc:picChg chg="del">
          <ac:chgData name="Y D" userId="f8694d976d567591" providerId="LiveId" clId="{1F6D5D7A-FC74-4F07-9EA7-0D6285842407}" dt="2022-10-03T21:50:31.128" v="2"/>
          <ac:picMkLst>
            <pc:docMk/>
            <pc:sldMk cId="480258222" sldId="714"/>
            <ac:picMk id="27" creationId="{109DD59D-3C74-A61A-726E-08171A715A58}"/>
          </ac:picMkLst>
        </pc:picChg>
      </pc:sldChg>
      <pc:sldChg chg="delSp modTransition modAnim modNotesTx">
        <pc:chgData name="Y D" userId="f8694d976d567591" providerId="LiveId" clId="{1F6D5D7A-FC74-4F07-9EA7-0D6285842407}" dt="2022-10-03T22:20:34.619" v="390" actId="6549"/>
        <pc:sldMkLst>
          <pc:docMk/>
          <pc:sldMk cId="2671821501" sldId="717"/>
        </pc:sldMkLst>
        <pc:picChg chg="del">
          <ac:chgData name="Y D" userId="f8694d976d567591" providerId="LiveId" clId="{1F6D5D7A-FC74-4F07-9EA7-0D6285842407}" dt="2022-10-03T21:50:31.128" v="2"/>
          <ac:picMkLst>
            <pc:docMk/>
            <pc:sldMk cId="2671821501" sldId="717"/>
            <ac:picMk id="22" creationId="{DDC60B86-9B6A-76E1-1989-E55DF9FAB395}"/>
          </ac:picMkLst>
        </pc:picChg>
      </pc:sldChg>
      <pc:sldChg chg="delSp modTransition modAnim modNotesTx">
        <pc:chgData name="Y D" userId="f8694d976d567591" providerId="LiveId" clId="{1F6D5D7A-FC74-4F07-9EA7-0D6285842407}" dt="2022-10-03T22:10:18.914" v="171" actId="6549"/>
        <pc:sldMkLst>
          <pc:docMk/>
          <pc:sldMk cId="2474248505" sldId="722"/>
        </pc:sldMkLst>
        <pc:picChg chg="del">
          <ac:chgData name="Y D" userId="f8694d976d567591" providerId="LiveId" clId="{1F6D5D7A-FC74-4F07-9EA7-0D6285842407}" dt="2022-10-03T21:50:31.128" v="2"/>
          <ac:picMkLst>
            <pc:docMk/>
            <pc:sldMk cId="2474248505" sldId="722"/>
            <ac:picMk id="13" creationId="{5BFD3E7D-9A4F-A2A8-CFDD-E91FE79D76CB}"/>
          </ac:picMkLst>
        </pc:picChg>
      </pc:sldChg>
      <pc:sldChg chg="delSp modTransition modAnim modNotesTx">
        <pc:chgData name="Y D" userId="f8694d976d567591" providerId="LiveId" clId="{1F6D5D7A-FC74-4F07-9EA7-0D6285842407}" dt="2022-10-03T22:10:55.376" v="176" actId="6549"/>
        <pc:sldMkLst>
          <pc:docMk/>
          <pc:sldMk cId="288963643" sldId="731"/>
        </pc:sldMkLst>
        <pc:picChg chg="del">
          <ac:chgData name="Y D" userId="f8694d976d567591" providerId="LiveId" clId="{1F6D5D7A-FC74-4F07-9EA7-0D6285842407}" dt="2022-10-03T21:50:31.128" v="2"/>
          <ac:picMkLst>
            <pc:docMk/>
            <pc:sldMk cId="288963643" sldId="731"/>
            <ac:picMk id="55" creationId="{4F9E13AB-1491-8669-5986-65FCD97E9528}"/>
          </ac:picMkLst>
        </pc:picChg>
      </pc:sldChg>
      <pc:sldChg chg="delSp modTransition modAnim modNotesTx">
        <pc:chgData name="Y D" userId="f8694d976d567591" providerId="LiveId" clId="{1F6D5D7A-FC74-4F07-9EA7-0D6285842407}" dt="2022-10-03T22:11:42.486" v="190" actId="20577"/>
        <pc:sldMkLst>
          <pc:docMk/>
          <pc:sldMk cId="3795056992" sldId="737"/>
        </pc:sldMkLst>
        <pc:picChg chg="del">
          <ac:chgData name="Y D" userId="f8694d976d567591" providerId="LiveId" clId="{1F6D5D7A-FC74-4F07-9EA7-0D6285842407}" dt="2022-10-03T21:50:31.128" v="2"/>
          <ac:picMkLst>
            <pc:docMk/>
            <pc:sldMk cId="3795056992" sldId="737"/>
            <ac:picMk id="27" creationId="{0237D0F8-8429-8D36-CB88-D89EF514F96A}"/>
          </ac:picMkLst>
        </pc:picChg>
      </pc:sldChg>
      <pc:sldChg chg="delSp modTransition modAnim modNotesTx">
        <pc:chgData name="Y D" userId="f8694d976d567591" providerId="LiveId" clId="{1F6D5D7A-FC74-4F07-9EA7-0D6285842407}" dt="2022-10-03T22:17:32.748" v="258" actId="6549"/>
        <pc:sldMkLst>
          <pc:docMk/>
          <pc:sldMk cId="2397619116" sldId="740"/>
        </pc:sldMkLst>
        <pc:picChg chg="del">
          <ac:chgData name="Y D" userId="f8694d976d567591" providerId="LiveId" clId="{1F6D5D7A-FC74-4F07-9EA7-0D6285842407}" dt="2022-10-03T21:50:31.128" v="2"/>
          <ac:picMkLst>
            <pc:docMk/>
            <pc:sldMk cId="2397619116" sldId="740"/>
            <ac:picMk id="62" creationId="{0DD70DFD-487C-BBB1-DE34-295586BFB88F}"/>
          </ac:picMkLst>
        </pc:picChg>
      </pc:sldChg>
      <pc:sldChg chg="delSp modTransition modAnim modNotesTx">
        <pc:chgData name="Y D" userId="f8694d976d567591" providerId="LiveId" clId="{1F6D5D7A-FC74-4F07-9EA7-0D6285842407}" dt="2022-10-03T22:29:19.220" v="498" actId="6549"/>
        <pc:sldMkLst>
          <pc:docMk/>
          <pc:sldMk cId="2539909572" sldId="744"/>
        </pc:sldMkLst>
        <pc:picChg chg="del">
          <ac:chgData name="Y D" userId="f8694d976d567591" providerId="LiveId" clId="{1F6D5D7A-FC74-4F07-9EA7-0D6285842407}" dt="2022-10-03T21:50:31.128" v="2"/>
          <ac:picMkLst>
            <pc:docMk/>
            <pc:sldMk cId="2539909572" sldId="744"/>
            <ac:picMk id="28" creationId="{AC79040E-BB92-20F8-2F96-93122FA26F5B}"/>
          </ac:picMkLst>
        </pc:picChg>
      </pc:sldChg>
      <pc:sldChg chg="delSp modTransition modAnim modNotesTx">
        <pc:chgData name="Y D" userId="f8694d976d567591" providerId="LiveId" clId="{1F6D5D7A-FC74-4F07-9EA7-0D6285842407}" dt="2022-10-03T22:26:06.286" v="487" actId="6549"/>
        <pc:sldMkLst>
          <pc:docMk/>
          <pc:sldMk cId="1450798170" sldId="746"/>
        </pc:sldMkLst>
        <pc:picChg chg="del">
          <ac:chgData name="Y D" userId="f8694d976d567591" providerId="LiveId" clId="{1F6D5D7A-FC74-4F07-9EA7-0D6285842407}" dt="2022-10-03T21:50:31.128" v="2"/>
          <ac:picMkLst>
            <pc:docMk/>
            <pc:sldMk cId="1450798170" sldId="746"/>
            <ac:picMk id="19" creationId="{7A17DED3-8957-A357-38C6-D89AC38A763C}"/>
          </ac:picMkLst>
        </pc:picChg>
      </pc:sldChg>
      <pc:sldChg chg="delSp modTransition modAnim">
        <pc:chgData name="Y D" userId="f8694d976d567591" providerId="LiveId" clId="{1F6D5D7A-FC74-4F07-9EA7-0D6285842407}" dt="2022-10-03T21:50:31.128" v="2"/>
        <pc:sldMkLst>
          <pc:docMk/>
          <pc:sldMk cId="1844084952" sldId="748"/>
        </pc:sldMkLst>
        <pc:picChg chg="del">
          <ac:chgData name="Y D" userId="f8694d976d567591" providerId="LiveId" clId="{1F6D5D7A-FC74-4F07-9EA7-0D6285842407}" dt="2022-10-03T21:50:31.128" v="2"/>
          <ac:picMkLst>
            <pc:docMk/>
            <pc:sldMk cId="1844084952" sldId="748"/>
            <ac:picMk id="5" creationId="{D0A0E004-FEB2-18AB-01AC-2902694D9F3E}"/>
          </ac:picMkLst>
        </pc:picChg>
      </pc:sldChg>
      <pc:sldChg chg="delSp modTransition modAnim modNotesTx">
        <pc:chgData name="Y D" userId="f8694d976d567591" providerId="LiveId" clId="{1F6D5D7A-FC74-4F07-9EA7-0D6285842407}" dt="2022-10-03T22:17:25.625" v="257" actId="6549"/>
        <pc:sldMkLst>
          <pc:docMk/>
          <pc:sldMk cId="2095230918" sldId="753"/>
        </pc:sldMkLst>
        <pc:picChg chg="del">
          <ac:chgData name="Y D" userId="f8694d976d567591" providerId="LiveId" clId="{1F6D5D7A-FC74-4F07-9EA7-0D6285842407}" dt="2022-10-03T21:50:31.128" v="2"/>
          <ac:picMkLst>
            <pc:docMk/>
            <pc:sldMk cId="2095230918" sldId="753"/>
            <ac:picMk id="49" creationId="{820E457D-B42E-D82E-FA09-D09593C7A64E}"/>
          </ac:picMkLst>
        </pc:picChg>
      </pc:sldChg>
      <pc:sldChg chg="delSp modTransition modAnim modNotesTx">
        <pc:chgData name="Y D" userId="f8694d976d567591" providerId="LiveId" clId="{1F6D5D7A-FC74-4F07-9EA7-0D6285842407}" dt="2022-10-03T22:00:37.354" v="80" actId="6549"/>
        <pc:sldMkLst>
          <pc:docMk/>
          <pc:sldMk cId="1869959107" sldId="755"/>
        </pc:sldMkLst>
        <pc:picChg chg="del">
          <ac:chgData name="Y D" userId="f8694d976d567591" providerId="LiveId" clId="{1F6D5D7A-FC74-4F07-9EA7-0D6285842407}" dt="2022-10-03T21:50:31.128" v="2"/>
          <ac:picMkLst>
            <pc:docMk/>
            <pc:sldMk cId="1869959107" sldId="755"/>
            <ac:picMk id="20" creationId="{7A87CD51-32B3-A3C2-476C-9900BDEB18EE}"/>
          </ac:picMkLst>
        </pc:picChg>
      </pc:sldChg>
      <pc:sldChg chg="delSp modTransition modAnim modNotesTx">
        <pc:chgData name="Y D" userId="f8694d976d567591" providerId="LiveId" clId="{1F6D5D7A-FC74-4F07-9EA7-0D6285842407}" dt="2022-10-03T22:00:42.416" v="81" actId="6549"/>
        <pc:sldMkLst>
          <pc:docMk/>
          <pc:sldMk cId="27034736" sldId="756"/>
        </pc:sldMkLst>
        <pc:picChg chg="del">
          <ac:chgData name="Y D" userId="f8694d976d567591" providerId="LiveId" clId="{1F6D5D7A-FC74-4F07-9EA7-0D6285842407}" dt="2022-10-03T21:50:31.128" v="2"/>
          <ac:picMkLst>
            <pc:docMk/>
            <pc:sldMk cId="27034736" sldId="756"/>
            <ac:picMk id="20" creationId="{8AACA4D9-BADE-CCDE-54FE-7A554AEF704F}"/>
          </ac:picMkLst>
        </pc:picChg>
      </pc:sldChg>
      <pc:sldChg chg="delSp modTransition modAnim modNotesTx">
        <pc:chgData name="Y D" userId="f8694d976d567591" providerId="LiveId" clId="{1F6D5D7A-FC74-4F07-9EA7-0D6285842407}" dt="2022-10-03T22:01:43.697" v="87" actId="6549"/>
        <pc:sldMkLst>
          <pc:docMk/>
          <pc:sldMk cId="531963581" sldId="757"/>
        </pc:sldMkLst>
        <pc:picChg chg="del">
          <ac:chgData name="Y D" userId="f8694d976d567591" providerId="LiveId" clId="{1F6D5D7A-FC74-4F07-9EA7-0D6285842407}" dt="2022-10-03T21:50:31.128" v="2"/>
          <ac:picMkLst>
            <pc:docMk/>
            <pc:sldMk cId="531963581" sldId="757"/>
            <ac:picMk id="60" creationId="{E2F3E00E-CBFF-BFCA-DC5B-BE7838C0973C}"/>
          </ac:picMkLst>
        </pc:picChg>
      </pc:sldChg>
      <pc:sldChg chg="delSp modTransition modAnim modNotesTx">
        <pc:chgData name="Y D" userId="f8694d976d567591" providerId="LiveId" clId="{1F6D5D7A-FC74-4F07-9EA7-0D6285842407}" dt="2022-10-03T22:03:39.311" v="137" actId="20577"/>
        <pc:sldMkLst>
          <pc:docMk/>
          <pc:sldMk cId="337320434" sldId="758"/>
        </pc:sldMkLst>
        <pc:picChg chg="del">
          <ac:chgData name="Y D" userId="f8694d976d567591" providerId="LiveId" clId="{1F6D5D7A-FC74-4F07-9EA7-0D6285842407}" dt="2022-10-03T21:50:31.128" v="2"/>
          <ac:picMkLst>
            <pc:docMk/>
            <pc:sldMk cId="337320434" sldId="758"/>
            <ac:picMk id="60" creationId="{6F54F963-477B-A7AB-EC74-8A025C083326}"/>
          </ac:picMkLst>
        </pc:picChg>
      </pc:sldChg>
      <pc:sldChg chg="delSp modTransition modAnim modNotesTx">
        <pc:chgData name="Y D" userId="f8694d976d567591" providerId="LiveId" clId="{1F6D5D7A-FC74-4F07-9EA7-0D6285842407}" dt="2022-10-03T21:50:56.596" v="3" actId="6549"/>
        <pc:sldMkLst>
          <pc:docMk/>
          <pc:sldMk cId="3635105689" sldId="760"/>
        </pc:sldMkLst>
        <pc:picChg chg="del">
          <ac:chgData name="Y D" userId="f8694d976d567591" providerId="LiveId" clId="{1F6D5D7A-FC74-4F07-9EA7-0D6285842407}" dt="2022-10-03T21:50:31.128" v="2"/>
          <ac:picMkLst>
            <pc:docMk/>
            <pc:sldMk cId="3635105689" sldId="760"/>
            <ac:picMk id="57" creationId="{0D5D53D2-C852-5B28-761F-2EE758BAAEF7}"/>
          </ac:picMkLst>
        </pc:picChg>
      </pc:sldChg>
      <pc:sldChg chg="delSp modTransition modAnim modNotesTx">
        <pc:chgData name="Y D" userId="f8694d976d567591" providerId="LiveId" clId="{1F6D5D7A-FC74-4F07-9EA7-0D6285842407}" dt="2022-10-03T22:04:09.832" v="139" actId="6549"/>
        <pc:sldMkLst>
          <pc:docMk/>
          <pc:sldMk cId="1784119291" sldId="766"/>
        </pc:sldMkLst>
        <pc:picChg chg="del">
          <ac:chgData name="Y D" userId="f8694d976d567591" providerId="LiveId" clId="{1F6D5D7A-FC74-4F07-9EA7-0D6285842407}" dt="2022-10-03T21:50:31.128" v="2"/>
          <ac:picMkLst>
            <pc:docMk/>
            <pc:sldMk cId="1784119291" sldId="766"/>
            <ac:picMk id="54" creationId="{8F1E7A97-61BF-32DC-1DBF-9BCEBD49B7BF}"/>
          </ac:picMkLst>
        </pc:picChg>
      </pc:sldChg>
      <pc:sldChg chg="delSp modTransition modAnim">
        <pc:chgData name="Y D" userId="f8694d976d567591" providerId="LiveId" clId="{1F6D5D7A-FC74-4F07-9EA7-0D6285842407}" dt="2022-10-03T21:50:31.128" v="2"/>
        <pc:sldMkLst>
          <pc:docMk/>
          <pc:sldMk cId="3903021456" sldId="767"/>
        </pc:sldMkLst>
        <pc:picChg chg="del">
          <ac:chgData name="Y D" userId="f8694d976d567591" providerId="LiveId" clId="{1F6D5D7A-FC74-4F07-9EA7-0D6285842407}" dt="2022-10-03T21:50:31.128" v="2"/>
          <ac:picMkLst>
            <pc:docMk/>
            <pc:sldMk cId="3903021456" sldId="767"/>
            <ac:picMk id="32" creationId="{5AF189CA-6E97-CE58-3EAC-D40DD5FCC639}"/>
          </ac:picMkLst>
        </pc:picChg>
      </pc:sldChg>
      <pc:sldChg chg="delSp modTransition modAnim modNotesTx">
        <pc:chgData name="Y D" userId="f8694d976d567591" providerId="LiveId" clId="{1F6D5D7A-FC74-4F07-9EA7-0D6285842407}" dt="2022-10-03T22:08:39.759" v="161" actId="6549"/>
        <pc:sldMkLst>
          <pc:docMk/>
          <pc:sldMk cId="3504061648" sldId="769"/>
        </pc:sldMkLst>
        <pc:picChg chg="del">
          <ac:chgData name="Y D" userId="f8694d976d567591" providerId="LiveId" clId="{1F6D5D7A-FC74-4F07-9EA7-0D6285842407}" dt="2022-10-03T21:50:31.128" v="2"/>
          <ac:picMkLst>
            <pc:docMk/>
            <pc:sldMk cId="3504061648" sldId="769"/>
            <ac:picMk id="111" creationId="{8DF48E5B-5430-ED89-7F77-61D47AD32301}"/>
          </ac:picMkLst>
        </pc:picChg>
      </pc:sldChg>
      <pc:sldChg chg="delSp modTransition modAnim modNotesTx">
        <pc:chgData name="Y D" userId="f8694d976d567591" providerId="LiveId" clId="{1F6D5D7A-FC74-4F07-9EA7-0D6285842407}" dt="2022-10-03T22:05:19.673" v="142" actId="6549"/>
        <pc:sldMkLst>
          <pc:docMk/>
          <pc:sldMk cId="114687347" sldId="770"/>
        </pc:sldMkLst>
        <pc:picChg chg="del">
          <ac:chgData name="Y D" userId="f8694d976d567591" providerId="LiveId" clId="{1F6D5D7A-FC74-4F07-9EA7-0D6285842407}" dt="2022-10-03T21:50:31.128" v="2"/>
          <ac:picMkLst>
            <pc:docMk/>
            <pc:sldMk cId="114687347" sldId="770"/>
            <ac:picMk id="29" creationId="{D295E40C-A33A-EB5C-68F5-8FD5788B9C2D}"/>
          </ac:picMkLst>
        </pc:picChg>
      </pc:sldChg>
      <pc:sldChg chg="delSp modTransition modAnim modNotesTx">
        <pc:chgData name="Y D" userId="f8694d976d567591" providerId="LiveId" clId="{1F6D5D7A-FC74-4F07-9EA7-0D6285842407}" dt="2022-10-03T22:04:32.550" v="141" actId="6549"/>
        <pc:sldMkLst>
          <pc:docMk/>
          <pc:sldMk cId="3959349850" sldId="771"/>
        </pc:sldMkLst>
        <pc:picChg chg="del">
          <ac:chgData name="Y D" userId="f8694d976d567591" providerId="LiveId" clId="{1F6D5D7A-FC74-4F07-9EA7-0D6285842407}" dt="2022-10-03T21:50:31.128" v="2"/>
          <ac:picMkLst>
            <pc:docMk/>
            <pc:sldMk cId="3959349850" sldId="771"/>
            <ac:picMk id="21" creationId="{6DC0AA5D-198E-601B-8C08-4E8DD00FE6EE}"/>
          </ac:picMkLst>
        </pc:picChg>
      </pc:sldChg>
      <pc:sldChg chg="delSp modTransition modAnim modNotesTx">
        <pc:chgData name="Y D" userId="f8694d976d567591" providerId="LiveId" clId="{1F6D5D7A-FC74-4F07-9EA7-0D6285842407}" dt="2022-10-03T22:10:23.789" v="172" actId="6549"/>
        <pc:sldMkLst>
          <pc:docMk/>
          <pc:sldMk cId="2153026487" sldId="773"/>
        </pc:sldMkLst>
        <pc:picChg chg="del">
          <ac:chgData name="Y D" userId="f8694d976d567591" providerId="LiveId" clId="{1F6D5D7A-FC74-4F07-9EA7-0D6285842407}" dt="2022-10-03T21:50:31.128" v="2"/>
          <ac:picMkLst>
            <pc:docMk/>
            <pc:sldMk cId="2153026487" sldId="773"/>
            <ac:picMk id="18" creationId="{863CB939-4C5C-E0E1-216E-C2C041D00E8E}"/>
          </ac:picMkLst>
        </pc:picChg>
      </pc:sldChg>
      <pc:sldChg chg="delSp modTransition modAnim modNotesTx">
        <pc:chgData name="Y D" userId="f8694d976d567591" providerId="LiveId" clId="{1F6D5D7A-FC74-4F07-9EA7-0D6285842407}" dt="2022-10-03T22:10:28.532" v="173" actId="6549"/>
        <pc:sldMkLst>
          <pc:docMk/>
          <pc:sldMk cId="958001316" sldId="774"/>
        </pc:sldMkLst>
        <pc:picChg chg="del">
          <ac:chgData name="Y D" userId="f8694d976d567591" providerId="LiveId" clId="{1F6D5D7A-FC74-4F07-9EA7-0D6285842407}" dt="2022-10-03T21:50:31.128" v="2"/>
          <ac:picMkLst>
            <pc:docMk/>
            <pc:sldMk cId="958001316" sldId="774"/>
            <ac:picMk id="15" creationId="{9BF59C5B-AE66-D15F-E4D2-1F5527ED9ADB}"/>
          </ac:picMkLst>
        </pc:picChg>
      </pc:sldChg>
      <pc:sldChg chg="delSp modTransition modAnim">
        <pc:chgData name="Y D" userId="f8694d976d567591" providerId="LiveId" clId="{1F6D5D7A-FC74-4F07-9EA7-0D6285842407}" dt="2022-10-03T21:50:31.128" v="2"/>
        <pc:sldMkLst>
          <pc:docMk/>
          <pc:sldMk cId="918533643" sldId="861"/>
        </pc:sldMkLst>
        <pc:picChg chg="del">
          <ac:chgData name="Y D" userId="f8694d976d567591" providerId="LiveId" clId="{1F6D5D7A-FC74-4F07-9EA7-0D6285842407}" dt="2022-10-03T21:50:31.128" v="2"/>
          <ac:picMkLst>
            <pc:docMk/>
            <pc:sldMk cId="918533643" sldId="861"/>
            <ac:picMk id="39" creationId="{6FB29CA1-9D55-B1F1-5797-DF9FF968B281}"/>
          </ac:picMkLst>
        </pc:picChg>
      </pc:sldChg>
      <pc:sldChg chg="delSp modTransition modAnim modNotesTx">
        <pc:chgData name="Y D" userId="f8694d976d567591" providerId="LiveId" clId="{1F6D5D7A-FC74-4F07-9EA7-0D6285842407}" dt="2022-10-03T22:11:59.760" v="191" actId="6549"/>
        <pc:sldMkLst>
          <pc:docMk/>
          <pc:sldMk cId="1432483312" sldId="870"/>
        </pc:sldMkLst>
        <pc:picChg chg="del">
          <ac:chgData name="Y D" userId="f8694d976d567591" providerId="LiveId" clId="{1F6D5D7A-FC74-4F07-9EA7-0D6285842407}" dt="2022-10-03T21:50:31.128" v="2"/>
          <ac:picMkLst>
            <pc:docMk/>
            <pc:sldMk cId="1432483312" sldId="870"/>
            <ac:picMk id="42" creationId="{3A163A3B-12E3-853A-1F62-2CFCB187904D}"/>
          </ac:picMkLst>
        </pc:picChg>
      </pc:sldChg>
      <pc:sldChg chg="delSp modTransition modAnim">
        <pc:chgData name="Y D" userId="f8694d976d567591" providerId="LiveId" clId="{1F6D5D7A-FC74-4F07-9EA7-0D6285842407}" dt="2022-10-03T21:50:31.128" v="2"/>
        <pc:sldMkLst>
          <pc:docMk/>
          <pc:sldMk cId="2621788405" sldId="882"/>
        </pc:sldMkLst>
        <pc:picChg chg="del">
          <ac:chgData name="Y D" userId="f8694d976d567591" providerId="LiveId" clId="{1F6D5D7A-FC74-4F07-9EA7-0D6285842407}" dt="2022-10-03T21:50:31.128" v="2"/>
          <ac:picMkLst>
            <pc:docMk/>
            <pc:sldMk cId="2621788405" sldId="882"/>
            <ac:picMk id="25" creationId="{5EBD35B5-EB0E-2B1A-28C3-A0828138730F}"/>
          </ac:picMkLst>
        </pc:picChg>
      </pc:sldChg>
      <pc:sldChg chg="delSp modTransition modAnim">
        <pc:chgData name="Y D" userId="f8694d976d567591" providerId="LiveId" clId="{1F6D5D7A-FC74-4F07-9EA7-0D6285842407}" dt="2022-10-03T21:50:31.128" v="2"/>
        <pc:sldMkLst>
          <pc:docMk/>
          <pc:sldMk cId="955090901" sldId="886"/>
        </pc:sldMkLst>
        <pc:picChg chg="del">
          <ac:chgData name="Y D" userId="f8694d976d567591" providerId="LiveId" clId="{1F6D5D7A-FC74-4F07-9EA7-0D6285842407}" dt="2022-10-03T21:50:31.128" v="2"/>
          <ac:picMkLst>
            <pc:docMk/>
            <pc:sldMk cId="955090901" sldId="886"/>
            <ac:picMk id="8" creationId="{2F08C069-B219-CCCF-2BC1-DBDE970750CE}"/>
          </ac:picMkLst>
        </pc:picChg>
      </pc:sldChg>
      <pc:sldChg chg="del modTransition">
        <pc:chgData name="Y D" userId="f8694d976d567591" providerId="LiveId" clId="{1F6D5D7A-FC74-4F07-9EA7-0D6285842407}" dt="2022-10-03T22:08:49.617" v="162" actId="47"/>
        <pc:sldMkLst>
          <pc:docMk/>
          <pc:sldMk cId="4225970010" sldId="888"/>
        </pc:sldMkLst>
      </pc:sldChg>
      <pc:sldChg chg="delSp modTransition modAnim modNotesTx">
        <pc:chgData name="Y D" userId="f8694d976d567591" providerId="LiveId" clId="{1F6D5D7A-FC74-4F07-9EA7-0D6285842407}" dt="2022-10-03T22:27:54.597" v="491" actId="6549"/>
        <pc:sldMkLst>
          <pc:docMk/>
          <pc:sldMk cId="3071763392" sldId="891"/>
        </pc:sldMkLst>
        <pc:picChg chg="del">
          <ac:chgData name="Y D" userId="f8694d976d567591" providerId="LiveId" clId="{1F6D5D7A-FC74-4F07-9EA7-0D6285842407}" dt="2022-10-03T21:50:31.128" v="2"/>
          <ac:picMkLst>
            <pc:docMk/>
            <pc:sldMk cId="3071763392" sldId="891"/>
            <ac:picMk id="207" creationId="{C6041A6A-F599-9B8E-50F6-22901D7968EE}"/>
          </ac:picMkLst>
        </pc:picChg>
      </pc:sldChg>
      <pc:sldChg chg="delSp modTransition modAnim modNotesTx">
        <pc:chgData name="Y D" userId="f8694d976d567591" providerId="LiveId" clId="{1F6D5D7A-FC74-4F07-9EA7-0D6285842407}" dt="2022-10-03T22:20:55.313" v="393" actId="6549"/>
        <pc:sldMkLst>
          <pc:docMk/>
          <pc:sldMk cId="2586601132" sldId="895"/>
        </pc:sldMkLst>
        <pc:picChg chg="del">
          <ac:chgData name="Y D" userId="f8694d976d567591" providerId="LiveId" clId="{1F6D5D7A-FC74-4F07-9EA7-0D6285842407}" dt="2022-10-03T21:50:31.128" v="2"/>
          <ac:picMkLst>
            <pc:docMk/>
            <pc:sldMk cId="2586601132" sldId="895"/>
            <ac:picMk id="120" creationId="{CE4F62FF-9F3C-F891-8872-8A629B8C18FF}"/>
          </ac:picMkLst>
        </pc:picChg>
      </pc:sldChg>
      <pc:sldChg chg="delSp modTransition modAnim modNotesTx">
        <pc:chgData name="Y D" userId="f8694d976d567591" providerId="LiveId" clId="{1F6D5D7A-FC74-4F07-9EA7-0D6285842407}" dt="2022-10-03T22:20:42.086" v="391" actId="6549"/>
        <pc:sldMkLst>
          <pc:docMk/>
          <pc:sldMk cId="649082565" sldId="896"/>
        </pc:sldMkLst>
        <pc:picChg chg="del">
          <ac:chgData name="Y D" userId="f8694d976d567591" providerId="LiveId" clId="{1F6D5D7A-FC74-4F07-9EA7-0D6285842407}" dt="2022-10-03T21:50:31.128" v="2"/>
          <ac:picMkLst>
            <pc:docMk/>
            <pc:sldMk cId="649082565" sldId="896"/>
            <ac:picMk id="23" creationId="{24C3C533-689D-A3A1-E0C1-9159D3D9A6EF}"/>
          </ac:picMkLst>
        </pc:picChg>
      </pc:sldChg>
      <pc:sldChg chg="del modTransition">
        <pc:chgData name="Y D" userId="f8694d976d567591" providerId="LiveId" clId="{1F6D5D7A-FC74-4F07-9EA7-0D6285842407}" dt="2022-10-03T22:21:45.789" v="396" actId="47"/>
        <pc:sldMkLst>
          <pc:docMk/>
          <pc:sldMk cId="118563901" sldId="898"/>
        </pc:sldMkLst>
      </pc:sldChg>
      <pc:sldChg chg="delSp modTransition modAnim modNotesTx">
        <pc:chgData name="Y D" userId="f8694d976d567591" providerId="LiveId" clId="{1F6D5D7A-FC74-4F07-9EA7-0D6285842407}" dt="2022-10-03T22:25:52.666" v="484"/>
        <pc:sldMkLst>
          <pc:docMk/>
          <pc:sldMk cId="1352914822" sldId="899"/>
        </pc:sldMkLst>
        <pc:picChg chg="del">
          <ac:chgData name="Y D" userId="f8694d976d567591" providerId="LiveId" clId="{1F6D5D7A-FC74-4F07-9EA7-0D6285842407}" dt="2022-10-03T21:50:31.128" v="2"/>
          <ac:picMkLst>
            <pc:docMk/>
            <pc:sldMk cId="1352914822" sldId="899"/>
            <ac:picMk id="43" creationId="{E874FB24-CCB3-3613-603D-3C6D0EEB517E}"/>
          </ac:picMkLst>
        </pc:picChg>
      </pc:sldChg>
      <pc:sldChg chg="del modTransition">
        <pc:chgData name="Y D" userId="f8694d976d567591" providerId="LiveId" clId="{1F6D5D7A-FC74-4F07-9EA7-0D6285842407}" dt="2022-10-03T22:25:56.954" v="485" actId="47"/>
        <pc:sldMkLst>
          <pc:docMk/>
          <pc:sldMk cId="1848504710" sldId="900"/>
        </pc:sldMkLst>
      </pc:sldChg>
      <pc:sldChg chg="del modTransition">
        <pc:chgData name="Y D" userId="f8694d976d567591" providerId="LiveId" clId="{1F6D5D7A-FC74-4F07-9EA7-0D6285842407}" dt="2022-10-03T22:25:58.626" v="486" actId="47"/>
        <pc:sldMkLst>
          <pc:docMk/>
          <pc:sldMk cId="1323994197" sldId="901"/>
        </pc:sldMkLst>
      </pc:sldChg>
      <pc:sldChg chg="delSp modTransition modAnim modNotesTx">
        <pc:chgData name="Y D" userId="f8694d976d567591" providerId="LiveId" clId="{1F6D5D7A-FC74-4F07-9EA7-0D6285842407}" dt="2022-10-03T22:26:12.535" v="488" actId="6549"/>
        <pc:sldMkLst>
          <pc:docMk/>
          <pc:sldMk cId="3115188650" sldId="902"/>
        </pc:sldMkLst>
        <pc:picChg chg="del">
          <ac:chgData name="Y D" userId="f8694d976d567591" providerId="LiveId" clId="{1F6D5D7A-FC74-4F07-9EA7-0D6285842407}" dt="2022-10-03T21:50:31.128" v="2"/>
          <ac:picMkLst>
            <pc:docMk/>
            <pc:sldMk cId="3115188650" sldId="902"/>
            <ac:picMk id="28" creationId="{9FCDEB63-F445-8D3D-A551-63C03AD1DFB5}"/>
          </ac:picMkLst>
        </pc:picChg>
      </pc:sldChg>
      <pc:sldChg chg="delSp modTransition modAnim">
        <pc:chgData name="Y D" userId="f8694d976d567591" providerId="LiveId" clId="{1F6D5D7A-FC74-4F07-9EA7-0D6285842407}" dt="2022-10-03T21:50:31.128" v="2"/>
        <pc:sldMkLst>
          <pc:docMk/>
          <pc:sldMk cId="3202308927" sldId="903"/>
        </pc:sldMkLst>
        <pc:picChg chg="del">
          <ac:chgData name="Y D" userId="f8694d976d567591" providerId="LiveId" clId="{1F6D5D7A-FC74-4F07-9EA7-0D6285842407}" dt="2022-10-03T21:50:31.128" v="2"/>
          <ac:picMkLst>
            <pc:docMk/>
            <pc:sldMk cId="3202308927" sldId="903"/>
            <ac:picMk id="10" creationId="{50BEF19A-F59A-7B5C-E781-A3BF41209D8C}"/>
          </ac:picMkLst>
        </pc:picChg>
      </pc:sldChg>
      <pc:sldChg chg="delSp modTransition modAnim modNotesTx">
        <pc:chgData name="Y D" userId="f8694d976d567591" providerId="LiveId" clId="{1F6D5D7A-FC74-4F07-9EA7-0D6285842407}" dt="2022-10-03T22:28:43.258" v="494" actId="6549"/>
        <pc:sldMkLst>
          <pc:docMk/>
          <pc:sldMk cId="343071887" sldId="905"/>
        </pc:sldMkLst>
        <pc:picChg chg="del">
          <ac:chgData name="Y D" userId="f8694d976d567591" providerId="LiveId" clId="{1F6D5D7A-FC74-4F07-9EA7-0D6285842407}" dt="2022-10-03T21:50:31.128" v="2"/>
          <ac:picMkLst>
            <pc:docMk/>
            <pc:sldMk cId="343071887" sldId="905"/>
            <ac:picMk id="68" creationId="{E2A5AAB1-AC99-1DE2-BC18-7DD2375CAB04}"/>
          </ac:picMkLst>
        </pc:picChg>
      </pc:sldChg>
      <pc:sldChg chg="delSp modTransition modAnim modNotesTx">
        <pc:chgData name="Y D" userId="f8694d976d567591" providerId="LiveId" clId="{1F6D5D7A-FC74-4F07-9EA7-0D6285842407}" dt="2022-10-03T22:28:53.803" v="496" actId="6549"/>
        <pc:sldMkLst>
          <pc:docMk/>
          <pc:sldMk cId="2742449886" sldId="906"/>
        </pc:sldMkLst>
        <pc:picChg chg="del">
          <ac:chgData name="Y D" userId="f8694d976d567591" providerId="LiveId" clId="{1F6D5D7A-FC74-4F07-9EA7-0D6285842407}" dt="2022-10-03T21:50:31.128" v="2"/>
          <ac:picMkLst>
            <pc:docMk/>
            <pc:sldMk cId="2742449886" sldId="906"/>
            <ac:picMk id="30" creationId="{AE5D4221-EF72-CB18-8942-2B90ABF0163B}"/>
          </ac:picMkLst>
        </pc:picChg>
      </pc:sldChg>
      <pc:sldChg chg="delSp modTransition modAnim modNotesTx">
        <pc:chgData name="Y D" userId="f8694d976d567591" providerId="LiveId" clId="{1F6D5D7A-FC74-4F07-9EA7-0D6285842407}" dt="2022-10-03T22:29:27.799" v="499" actId="6549"/>
        <pc:sldMkLst>
          <pc:docMk/>
          <pc:sldMk cId="2224580518" sldId="908"/>
        </pc:sldMkLst>
        <pc:picChg chg="del">
          <ac:chgData name="Y D" userId="f8694d976d567591" providerId="LiveId" clId="{1F6D5D7A-FC74-4F07-9EA7-0D6285842407}" dt="2022-10-03T21:50:31.128" v="2"/>
          <ac:picMkLst>
            <pc:docMk/>
            <pc:sldMk cId="2224580518" sldId="908"/>
            <ac:picMk id="23" creationId="{FFF1E80E-6B6F-4015-5AFB-0F063109CD60}"/>
          </ac:picMkLst>
        </pc:picChg>
      </pc:sldChg>
      <pc:sldChg chg="delSp modTransition modAnim modNotesTx">
        <pc:chgData name="Y D" userId="f8694d976d567591" providerId="LiveId" clId="{1F6D5D7A-FC74-4F07-9EA7-0D6285842407}" dt="2022-10-03T22:09:38.907" v="166" actId="6549"/>
        <pc:sldMkLst>
          <pc:docMk/>
          <pc:sldMk cId="1799265748" sldId="909"/>
        </pc:sldMkLst>
        <pc:picChg chg="del">
          <ac:chgData name="Y D" userId="f8694d976d567591" providerId="LiveId" clId="{1F6D5D7A-FC74-4F07-9EA7-0D6285842407}" dt="2022-10-03T21:50:31.128" v="2"/>
          <ac:picMkLst>
            <pc:docMk/>
            <pc:sldMk cId="1799265748" sldId="909"/>
            <ac:picMk id="68" creationId="{B1725010-B100-9760-629C-D8B3A5310054}"/>
          </ac:picMkLst>
        </pc:picChg>
      </pc:sldChg>
      <pc:sldChg chg="delSp modTransition modAnim modNotesTx">
        <pc:chgData name="Y D" userId="f8694d976d567591" providerId="LiveId" clId="{1F6D5D7A-FC74-4F07-9EA7-0D6285842407}" dt="2022-10-03T22:31:59.916" v="508" actId="6549"/>
        <pc:sldMkLst>
          <pc:docMk/>
          <pc:sldMk cId="4041507503" sldId="921"/>
        </pc:sldMkLst>
        <pc:picChg chg="del">
          <ac:chgData name="Y D" userId="f8694d976d567591" providerId="LiveId" clId="{1F6D5D7A-FC74-4F07-9EA7-0D6285842407}" dt="2022-10-03T21:50:31.128" v="2"/>
          <ac:picMkLst>
            <pc:docMk/>
            <pc:sldMk cId="4041507503" sldId="921"/>
            <ac:picMk id="21" creationId="{F9CCA73B-7216-0C18-3327-A6A16CB8260F}"/>
          </ac:picMkLst>
        </pc:picChg>
      </pc:sldChg>
      <pc:sldChg chg="delSp modTransition modAnim">
        <pc:chgData name="Y D" userId="f8694d976d567591" providerId="LiveId" clId="{1F6D5D7A-FC74-4F07-9EA7-0D6285842407}" dt="2022-10-03T21:50:31.128" v="2"/>
        <pc:sldMkLst>
          <pc:docMk/>
          <pc:sldMk cId="224731598" sldId="922"/>
        </pc:sldMkLst>
        <pc:picChg chg="del">
          <ac:chgData name="Y D" userId="f8694d976d567591" providerId="LiveId" clId="{1F6D5D7A-FC74-4F07-9EA7-0D6285842407}" dt="2022-10-03T21:50:31.128" v="2"/>
          <ac:picMkLst>
            <pc:docMk/>
            <pc:sldMk cId="224731598" sldId="922"/>
            <ac:picMk id="47" creationId="{7C2B4954-10DD-D3D1-A175-B4592570A6AD}"/>
          </ac:picMkLst>
        </pc:picChg>
      </pc:sldChg>
      <pc:sldChg chg="del modTransition">
        <pc:chgData name="Y D" userId="f8694d976d567591" providerId="LiveId" clId="{1F6D5D7A-FC74-4F07-9EA7-0D6285842407}" dt="2022-10-03T22:31:15.768" v="506" actId="47"/>
        <pc:sldMkLst>
          <pc:docMk/>
          <pc:sldMk cId="1665851472" sldId="930"/>
        </pc:sldMkLst>
      </pc:sldChg>
      <pc:sldChg chg="delSp modTransition modAnim">
        <pc:chgData name="Y D" userId="f8694d976d567591" providerId="LiveId" clId="{1F6D5D7A-FC74-4F07-9EA7-0D6285842407}" dt="2022-10-03T21:50:31.128" v="2"/>
        <pc:sldMkLst>
          <pc:docMk/>
          <pc:sldMk cId="3229178287" sldId="931"/>
        </pc:sldMkLst>
        <pc:picChg chg="del">
          <ac:chgData name="Y D" userId="f8694d976d567591" providerId="LiveId" clId="{1F6D5D7A-FC74-4F07-9EA7-0D6285842407}" dt="2022-10-03T21:50:31.128" v="2"/>
          <ac:picMkLst>
            <pc:docMk/>
            <pc:sldMk cId="3229178287" sldId="931"/>
            <ac:picMk id="32" creationId="{13A18C27-CF9D-1741-505D-10312BAB2C40}"/>
          </ac:picMkLst>
        </pc:picChg>
      </pc:sldChg>
      <pc:sldChg chg="delSp modTransition modAnim">
        <pc:chgData name="Y D" userId="f8694d976d567591" providerId="LiveId" clId="{1F6D5D7A-FC74-4F07-9EA7-0D6285842407}" dt="2022-10-03T21:50:31.128" v="2"/>
        <pc:sldMkLst>
          <pc:docMk/>
          <pc:sldMk cId="1258689665" sldId="933"/>
        </pc:sldMkLst>
        <pc:picChg chg="del">
          <ac:chgData name="Y D" userId="f8694d976d567591" providerId="LiveId" clId="{1F6D5D7A-FC74-4F07-9EA7-0D6285842407}" dt="2022-10-03T21:50:31.128" v="2"/>
          <ac:picMkLst>
            <pc:docMk/>
            <pc:sldMk cId="1258689665" sldId="933"/>
            <ac:picMk id="44" creationId="{2F605728-9330-B791-30F5-E38DB80D94F1}"/>
          </ac:picMkLst>
        </pc:picChg>
      </pc:sldChg>
      <pc:sldChg chg="delSp modTransition modAnim modNotesTx">
        <pc:chgData name="Y D" userId="f8694d976d567591" providerId="LiveId" clId="{1F6D5D7A-FC74-4F07-9EA7-0D6285842407}" dt="2022-10-03T22:04:26.817" v="140" actId="6549"/>
        <pc:sldMkLst>
          <pc:docMk/>
          <pc:sldMk cId="1923185018" sldId="946"/>
        </pc:sldMkLst>
        <pc:picChg chg="del">
          <ac:chgData name="Y D" userId="f8694d976d567591" providerId="LiveId" clId="{1F6D5D7A-FC74-4F07-9EA7-0D6285842407}" dt="2022-10-03T21:50:31.128" v="2"/>
          <ac:picMkLst>
            <pc:docMk/>
            <pc:sldMk cId="1923185018" sldId="946"/>
            <ac:picMk id="60" creationId="{8B2FEB0D-EAF8-9E9F-FB76-9B65FA6EDD02}"/>
          </ac:picMkLst>
        </pc:picChg>
      </pc:sldChg>
      <pc:sldChg chg="delSp modTransition modAnim modNotesTx">
        <pc:chgData name="Y D" userId="f8694d976d567591" providerId="LiveId" clId="{1F6D5D7A-FC74-4F07-9EA7-0D6285842407}" dt="2022-10-03T22:07:52.564" v="159" actId="6549"/>
        <pc:sldMkLst>
          <pc:docMk/>
          <pc:sldMk cId="701147011" sldId="949"/>
        </pc:sldMkLst>
        <pc:picChg chg="del">
          <ac:chgData name="Y D" userId="f8694d976d567591" providerId="LiveId" clId="{1F6D5D7A-FC74-4F07-9EA7-0D6285842407}" dt="2022-10-03T21:50:31.128" v="2"/>
          <ac:picMkLst>
            <pc:docMk/>
            <pc:sldMk cId="701147011" sldId="949"/>
            <ac:picMk id="68" creationId="{ADDE10B6-696D-44AF-6CAB-705692259531}"/>
          </ac:picMkLst>
        </pc:picChg>
      </pc:sldChg>
      <pc:sldChg chg="delSp modTransition modAnim modNotesTx">
        <pc:chgData name="Y D" userId="f8694d976d567591" providerId="LiveId" clId="{1F6D5D7A-FC74-4F07-9EA7-0D6285842407}" dt="2022-10-03T22:12:17.813" v="194" actId="6549"/>
        <pc:sldMkLst>
          <pc:docMk/>
          <pc:sldMk cId="897055709" sldId="950"/>
        </pc:sldMkLst>
        <pc:picChg chg="del">
          <ac:chgData name="Y D" userId="f8694d976d567591" providerId="LiveId" clId="{1F6D5D7A-FC74-4F07-9EA7-0D6285842407}" dt="2022-10-03T21:50:31.128" v="2"/>
          <ac:picMkLst>
            <pc:docMk/>
            <pc:sldMk cId="897055709" sldId="950"/>
            <ac:picMk id="47" creationId="{10B48552-B084-F3FC-677F-96D4177ECF54}"/>
          </ac:picMkLst>
        </pc:picChg>
      </pc:sldChg>
      <pc:sldChg chg="delSp modTransition modAnim modNotesTx">
        <pc:chgData name="Y D" userId="f8694d976d567591" providerId="LiveId" clId="{1F6D5D7A-FC74-4F07-9EA7-0D6285842407}" dt="2022-10-03T22:19:26.598" v="386" actId="6549"/>
        <pc:sldMkLst>
          <pc:docMk/>
          <pc:sldMk cId="1411867944" sldId="958"/>
        </pc:sldMkLst>
        <pc:picChg chg="del">
          <ac:chgData name="Y D" userId="f8694d976d567591" providerId="LiveId" clId="{1F6D5D7A-FC74-4F07-9EA7-0D6285842407}" dt="2022-10-03T21:50:31.128" v="2"/>
          <ac:picMkLst>
            <pc:docMk/>
            <pc:sldMk cId="1411867944" sldId="958"/>
            <ac:picMk id="50" creationId="{7552CA6E-EBCB-C2AA-4DF6-D62A8C91D904}"/>
          </ac:picMkLst>
        </pc:picChg>
      </pc:sldChg>
      <pc:sldChg chg="delSp modTransition modAnim modNotesTx">
        <pc:chgData name="Y D" userId="f8694d976d567591" providerId="LiveId" clId="{1F6D5D7A-FC74-4F07-9EA7-0D6285842407}" dt="2022-10-03T22:20:24.997" v="389" actId="6549"/>
        <pc:sldMkLst>
          <pc:docMk/>
          <pc:sldMk cId="347274566" sldId="959"/>
        </pc:sldMkLst>
        <pc:picChg chg="del">
          <ac:chgData name="Y D" userId="f8694d976d567591" providerId="LiveId" clId="{1F6D5D7A-FC74-4F07-9EA7-0D6285842407}" dt="2022-10-03T21:50:31.128" v="2"/>
          <ac:picMkLst>
            <pc:docMk/>
            <pc:sldMk cId="347274566" sldId="959"/>
            <ac:picMk id="15" creationId="{69D36CE2-A947-F068-668D-825F8DB9AF12}"/>
          </ac:picMkLst>
        </pc:picChg>
      </pc:sldChg>
      <pc:sldChg chg="delSp modTransition modAnim modNotesTx">
        <pc:chgData name="Y D" userId="f8694d976d567591" providerId="LiveId" clId="{1F6D5D7A-FC74-4F07-9EA7-0D6285842407}" dt="2022-10-03T22:20:46.902" v="392" actId="6549"/>
        <pc:sldMkLst>
          <pc:docMk/>
          <pc:sldMk cId="2992575661" sldId="960"/>
        </pc:sldMkLst>
        <pc:picChg chg="del">
          <ac:chgData name="Y D" userId="f8694d976d567591" providerId="LiveId" clId="{1F6D5D7A-FC74-4F07-9EA7-0D6285842407}" dt="2022-10-03T21:50:31.128" v="2"/>
          <ac:picMkLst>
            <pc:docMk/>
            <pc:sldMk cId="2992575661" sldId="960"/>
            <ac:picMk id="10" creationId="{50ABDB61-5136-E22D-9582-95812A66C9CA}"/>
          </ac:picMkLst>
        </pc:picChg>
      </pc:sldChg>
      <pc:sldChg chg="delSp modTransition modAnim modNotesTx">
        <pc:chgData name="Y D" userId="f8694d976d567591" providerId="LiveId" clId="{1F6D5D7A-FC74-4F07-9EA7-0D6285842407}" dt="2022-10-03T22:29:57.709" v="501" actId="6549"/>
        <pc:sldMkLst>
          <pc:docMk/>
          <pc:sldMk cId="1990885540" sldId="962"/>
        </pc:sldMkLst>
        <pc:picChg chg="del">
          <ac:chgData name="Y D" userId="f8694d976d567591" providerId="LiveId" clId="{1F6D5D7A-FC74-4F07-9EA7-0D6285842407}" dt="2022-10-03T21:50:31.128" v="2"/>
          <ac:picMkLst>
            <pc:docMk/>
            <pc:sldMk cId="1990885540" sldId="962"/>
            <ac:picMk id="5" creationId="{3EB0A5BE-B436-1589-F4AC-A245B1BB3A9A}"/>
          </ac:picMkLst>
        </pc:picChg>
      </pc:sldChg>
      <pc:sldChg chg="delSp modTransition modAnim modNotesTx">
        <pc:chgData name="Y D" userId="f8694d976d567591" providerId="LiveId" clId="{1F6D5D7A-FC74-4F07-9EA7-0D6285842407}" dt="2022-10-03T21:55:58.595" v="5" actId="6549"/>
        <pc:sldMkLst>
          <pc:docMk/>
          <pc:sldMk cId="2183666652" sldId="963"/>
        </pc:sldMkLst>
        <pc:picChg chg="del">
          <ac:chgData name="Y D" userId="f8694d976d567591" providerId="LiveId" clId="{1F6D5D7A-FC74-4F07-9EA7-0D6285842407}" dt="2022-10-03T21:50:31.128" v="2"/>
          <ac:picMkLst>
            <pc:docMk/>
            <pc:sldMk cId="2183666652" sldId="963"/>
            <ac:picMk id="42" creationId="{DF8E7A33-3BEE-8861-78D8-F8888329650D}"/>
          </ac:picMkLst>
        </pc:picChg>
      </pc:sldChg>
      <pc:sldChg chg="delSp modTransition modAnim modNotesTx">
        <pc:chgData name="Y D" userId="f8694d976d567591" providerId="LiveId" clId="{1F6D5D7A-FC74-4F07-9EA7-0D6285842407}" dt="2022-10-03T21:56:07.240" v="7" actId="6549"/>
        <pc:sldMkLst>
          <pc:docMk/>
          <pc:sldMk cId="2099758090" sldId="965"/>
        </pc:sldMkLst>
        <pc:picChg chg="del">
          <ac:chgData name="Y D" userId="f8694d976d567591" providerId="LiveId" clId="{1F6D5D7A-FC74-4F07-9EA7-0D6285842407}" dt="2022-10-03T21:50:31.128" v="2"/>
          <ac:picMkLst>
            <pc:docMk/>
            <pc:sldMk cId="2099758090" sldId="965"/>
            <ac:picMk id="60" creationId="{58465751-D6C6-BC2B-1B1C-E7753496BB9A}"/>
          </ac:picMkLst>
        </pc:picChg>
      </pc:sldChg>
      <pc:sldChg chg="delSp modTransition modAnim modNotesTx">
        <pc:chgData name="Y D" userId="f8694d976d567591" providerId="LiveId" clId="{1F6D5D7A-FC74-4F07-9EA7-0D6285842407}" dt="2022-10-03T21:56:50.502" v="9" actId="6549"/>
        <pc:sldMkLst>
          <pc:docMk/>
          <pc:sldMk cId="3803823115" sldId="966"/>
        </pc:sldMkLst>
        <pc:picChg chg="del">
          <ac:chgData name="Y D" userId="f8694d976d567591" providerId="LiveId" clId="{1F6D5D7A-FC74-4F07-9EA7-0D6285842407}" dt="2022-10-03T21:50:31.128" v="2"/>
          <ac:picMkLst>
            <pc:docMk/>
            <pc:sldMk cId="3803823115" sldId="966"/>
            <ac:picMk id="24" creationId="{847E7E91-F325-D0E5-AF18-BEBC02D5A50B}"/>
          </ac:picMkLst>
        </pc:picChg>
      </pc:sldChg>
      <pc:sldChg chg="delSp modTransition modAnim modNotesTx">
        <pc:chgData name="Y D" userId="f8694d976d567591" providerId="LiveId" clId="{1F6D5D7A-FC74-4F07-9EA7-0D6285842407}" dt="2022-10-03T22:13:39.874" v="199" actId="6549"/>
        <pc:sldMkLst>
          <pc:docMk/>
          <pc:sldMk cId="3506586099" sldId="1054"/>
        </pc:sldMkLst>
        <pc:picChg chg="del">
          <ac:chgData name="Y D" userId="f8694d976d567591" providerId="LiveId" clId="{1F6D5D7A-FC74-4F07-9EA7-0D6285842407}" dt="2022-10-03T21:50:31.128" v="2"/>
          <ac:picMkLst>
            <pc:docMk/>
            <pc:sldMk cId="3506586099" sldId="1054"/>
            <ac:picMk id="57" creationId="{0B2B3EB6-A71A-1144-7508-846F0794C809}"/>
          </ac:picMkLst>
        </pc:picChg>
      </pc:sldChg>
      <pc:sldChg chg="delSp modTransition modAnim">
        <pc:chgData name="Y D" userId="f8694d976d567591" providerId="LiveId" clId="{1F6D5D7A-FC74-4F07-9EA7-0D6285842407}" dt="2022-10-03T21:50:31.128" v="2"/>
        <pc:sldMkLst>
          <pc:docMk/>
          <pc:sldMk cId="221958052" sldId="1055"/>
        </pc:sldMkLst>
        <pc:picChg chg="del">
          <ac:chgData name="Y D" userId="f8694d976d567591" providerId="LiveId" clId="{1F6D5D7A-FC74-4F07-9EA7-0D6285842407}" dt="2022-10-03T21:50:31.128" v="2"/>
          <ac:picMkLst>
            <pc:docMk/>
            <pc:sldMk cId="221958052" sldId="1055"/>
            <ac:picMk id="20" creationId="{149C6E82-B8E2-F11E-1632-792AE16BB436}"/>
          </ac:picMkLst>
        </pc:picChg>
      </pc:sldChg>
      <pc:sldChg chg="delSp modTransition modAnim modNotesTx">
        <pc:chgData name="Y D" userId="f8694d976d567591" providerId="LiveId" clId="{1F6D5D7A-FC74-4F07-9EA7-0D6285842407}" dt="2022-10-03T22:05:46.167" v="143" actId="6549"/>
        <pc:sldMkLst>
          <pc:docMk/>
          <pc:sldMk cId="2404922241" sldId="1069"/>
        </pc:sldMkLst>
        <pc:picChg chg="del">
          <ac:chgData name="Y D" userId="f8694d976d567591" providerId="LiveId" clId="{1F6D5D7A-FC74-4F07-9EA7-0D6285842407}" dt="2022-10-03T21:50:31.128" v="2"/>
          <ac:picMkLst>
            <pc:docMk/>
            <pc:sldMk cId="2404922241" sldId="1069"/>
            <ac:picMk id="40" creationId="{F3CB3EFB-C3D6-EC15-1FF9-C20026AF57C3}"/>
          </ac:picMkLst>
        </pc:picChg>
      </pc:sldChg>
      <pc:sldChg chg="delSp modTransition modAnim modNotesTx">
        <pc:chgData name="Y D" userId="f8694d976d567591" providerId="LiveId" clId="{1F6D5D7A-FC74-4F07-9EA7-0D6285842407}" dt="2022-10-03T22:33:42.788" v="528" actId="20577"/>
        <pc:sldMkLst>
          <pc:docMk/>
          <pc:sldMk cId="3595508643" sldId="1071"/>
        </pc:sldMkLst>
        <pc:picChg chg="del">
          <ac:chgData name="Y D" userId="f8694d976d567591" providerId="LiveId" clId="{1F6D5D7A-FC74-4F07-9EA7-0D6285842407}" dt="2022-10-03T21:50:31.128" v="2"/>
          <ac:picMkLst>
            <pc:docMk/>
            <pc:sldMk cId="3595508643" sldId="1071"/>
            <ac:picMk id="45" creationId="{BE2AC67A-546B-6623-765A-2048E250B7F2}"/>
          </ac:picMkLst>
        </pc:picChg>
      </pc:sldChg>
      <pc:sldChg chg="delSp modTransition modAnim modNotesTx">
        <pc:chgData name="Y D" userId="f8694d976d567591" providerId="LiveId" clId="{1F6D5D7A-FC74-4F07-9EA7-0D6285842407}" dt="2022-10-03T22:34:04.342" v="530" actId="6549"/>
        <pc:sldMkLst>
          <pc:docMk/>
          <pc:sldMk cId="1506900259" sldId="1072"/>
        </pc:sldMkLst>
        <pc:picChg chg="del">
          <ac:chgData name="Y D" userId="f8694d976d567591" providerId="LiveId" clId="{1F6D5D7A-FC74-4F07-9EA7-0D6285842407}" dt="2022-10-03T21:50:31.128" v="2"/>
          <ac:picMkLst>
            <pc:docMk/>
            <pc:sldMk cId="1506900259" sldId="1072"/>
            <ac:picMk id="73" creationId="{E5DB9956-A307-1948-167E-B23A49717261}"/>
          </ac:picMkLst>
        </pc:picChg>
      </pc:sldChg>
      <pc:sldChg chg="delSp modTransition modAnim modNotesTx">
        <pc:chgData name="Y D" userId="f8694d976d567591" providerId="LiveId" clId="{1F6D5D7A-FC74-4F07-9EA7-0D6285842407}" dt="2022-10-03T22:33:53.136" v="529" actId="6549"/>
        <pc:sldMkLst>
          <pc:docMk/>
          <pc:sldMk cId="1017280353" sldId="1082"/>
        </pc:sldMkLst>
        <pc:picChg chg="del">
          <ac:chgData name="Y D" userId="f8694d976d567591" providerId="LiveId" clId="{1F6D5D7A-FC74-4F07-9EA7-0D6285842407}" dt="2022-10-03T21:50:31.128" v="2"/>
          <ac:picMkLst>
            <pc:docMk/>
            <pc:sldMk cId="1017280353" sldId="1082"/>
            <ac:picMk id="46" creationId="{8BF9F179-53F3-BE79-FFB4-38E88C558C63}"/>
          </ac:picMkLst>
        </pc:picChg>
      </pc:sldChg>
      <pc:sldChg chg="delSp modTransition modAnim modNotesTx">
        <pc:chgData name="Y D" userId="f8694d976d567591" providerId="LiveId" clId="{1F6D5D7A-FC74-4F07-9EA7-0D6285842407}" dt="2022-10-03T22:15:31.298" v="209" actId="6549"/>
        <pc:sldMkLst>
          <pc:docMk/>
          <pc:sldMk cId="1304256524" sldId="1627"/>
        </pc:sldMkLst>
        <pc:picChg chg="del">
          <ac:chgData name="Y D" userId="f8694d976d567591" providerId="LiveId" clId="{1F6D5D7A-FC74-4F07-9EA7-0D6285842407}" dt="2022-10-03T21:50:31.128" v="2"/>
          <ac:picMkLst>
            <pc:docMk/>
            <pc:sldMk cId="1304256524" sldId="1627"/>
            <ac:picMk id="29" creationId="{1CFB171B-1250-38AE-C0A0-12259856FC3F}"/>
          </ac:picMkLst>
        </pc:picChg>
      </pc:sldChg>
      <pc:sldChg chg="delSp modTransition modAnim modNotesTx">
        <pc:chgData name="Y D" userId="f8694d976d567591" providerId="LiveId" clId="{1F6D5D7A-FC74-4F07-9EA7-0D6285842407}" dt="2022-10-03T22:15:35.288" v="210" actId="6549"/>
        <pc:sldMkLst>
          <pc:docMk/>
          <pc:sldMk cId="2753795795" sldId="1628"/>
        </pc:sldMkLst>
        <pc:picChg chg="del">
          <ac:chgData name="Y D" userId="f8694d976d567591" providerId="LiveId" clId="{1F6D5D7A-FC74-4F07-9EA7-0D6285842407}" dt="2022-10-03T21:50:31.128" v="2"/>
          <ac:picMkLst>
            <pc:docMk/>
            <pc:sldMk cId="2753795795" sldId="1628"/>
            <ac:picMk id="20" creationId="{F7BEA188-221C-ABC8-A6D2-56092AA4B5D3}"/>
          </ac:picMkLst>
        </pc:picChg>
      </pc:sldChg>
      <pc:sldChg chg="delSp modTransition modAnim modNotesTx">
        <pc:chgData name="Y D" userId="f8694d976d567591" providerId="LiveId" clId="{1F6D5D7A-FC74-4F07-9EA7-0D6285842407}" dt="2022-10-03T22:15:48.325" v="212" actId="6549"/>
        <pc:sldMkLst>
          <pc:docMk/>
          <pc:sldMk cId="3286366979" sldId="1761"/>
        </pc:sldMkLst>
        <pc:picChg chg="del">
          <ac:chgData name="Y D" userId="f8694d976d567591" providerId="LiveId" clId="{1F6D5D7A-FC74-4F07-9EA7-0D6285842407}" dt="2022-10-03T21:50:31.128" v="2"/>
          <ac:picMkLst>
            <pc:docMk/>
            <pc:sldMk cId="3286366979" sldId="1761"/>
            <ac:picMk id="21" creationId="{9461B3DC-2F53-A204-5F37-D70283A5100A}"/>
          </ac:picMkLst>
        </pc:picChg>
      </pc:sldChg>
      <pc:sldChg chg="delSp modTransition modAnim modNotesTx">
        <pc:chgData name="Y D" userId="f8694d976d567591" providerId="LiveId" clId="{1F6D5D7A-FC74-4F07-9EA7-0D6285842407}" dt="2022-10-03T22:15:19.338" v="206" actId="6549"/>
        <pc:sldMkLst>
          <pc:docMk/>
          <pc:sldMk cId="882712624" sldId="1772"/>
        </pc:sldMkLst>
        <pc:picChg chg="del">
          <ac:chgData name="Y D" userId="f8694d976d567591" providerId="LiveId" clId="{1F6D5D7A-FC74-4F07-9EA7-0D6285842407}" dt="2022-10-03T21:50:31.128" v="2"/>
          <ac:picMkLst>
            <pc:docMk/>
            <pc:sldMk cId="882712624" sldId="1772"/>
            <ac:picMk id="61" creationId="{286DD687-DA57-060A-3202-87D239F3205C}"/>
          </ac:picMkLst>
        </pc:picChg>
      </pc:sldChg>
      <pc:sldChg chg="delSp modTransition modAnim modNotesTx">
        <pc:chgData name="Y D" userId="f8694d976d567591" providerId="LiveId" clId="{1F6D5D7A-FC74-4F07-9EA7-0D6285842407}" dt="2022-10-03T22:15:23.384" v="207" actId="6549"/>
        <pc:sldMkLst>
          <pc:docMk/>
          <pc:sldMk cId="2698278534" sldId="1773"/>
        </pc:sldMkLst>
        <pc:picChg chg="del">
          <ac:chgData name="Y D" userId="f8694d976d567591" providerId="LiveId" clId="{1F6D5D7A-FC74-4F07-9EA7-0D6285842407}" dt="2022-10-03T21:50:31.128" v="2"/>
          <ac:picMkLst>
            <pc:docMk/>
            <pc:sldMk cId="2698278534" sldId="1773"/>
            <ac:picMk id="53" creationId="{D7F8952B-8E6D-06A1-91A2-C6E808167B5A}"/>
          </ac:picMkLst>
        </pc:picChg>
      </pc:sldChg>
      <pc:sldChg chg="delSp modTransition modAnim modNotesTx">
        <pc:chgData name="Y D" userId="f8694d976d567591" providerId="LiveId" clId="{1F6D5D7A-FC74-4F07-9EA7-0D6285842407}" dt="2022-10-03T22:15:27.430" v="208" actId="6549"/>
        <pc:sldMkLst>
          <pc:docMk/>
          <pc:sldMk cId="2883525004" sldId="1774"/>
        </pc:sldMkLst>
        <pc:picChg chg="del">
          <ac:chgData name="Y D" userId="f8694d976d567591" providerId="LiveId" clId="{1F6D5D7A-FC74-4F07-9EA7-0D6285842407}" dt="2022-10-03T21:50:31.128" v="2"/>
          <ac:picMkLst>
            <pc:docMk/>
            <pc:sldMk cId="2883525004" sldId="1774"/>
            <ac:picMk id="34" creationId="{490BD9C2-10F9-3FB3-5E7C-6E9403CF1056}"/>
          </ac:picMkLst>
        </pc:picChg>
      </pc:sldChg>
      <pc:sldChg chg="delSp modTransition modAnim modNotesTx">
        <pc:chgData name="Y D" userId="f8694d976d567591" providerId="LiveId" clId="{1F6D5D7A-FC74-4F07-9EA7-0D6285842407}" dt="2022-10-03T22:30:52.334" v="504" actId="6549"/>
        <pc:sldMkLst>
          <pc:docMk/>
          <pc:sldMk cId="1204051854" sldId="1780"/>
        </pc:sldMkLst>
        <pc:picChg chg="del">
          <ac:chgData name="Y D" userId="f8694d976d567591" providerId="LiveId" clId="{1F6D5D7A-FC74-4F07-9EA7-0D6285842407}" dt="2022-10-03T21:50:31.128" v="2"/>
          <ac:picMkLst>
            <pc:docMk/>
            <pc:sldMk cId="1204051854" sldId="1780"/>
            <ac:picMk id="16" creationId="{22A5A548-86EA-85C9-44D4-86B79BF1BA35}"/>
          </ac:picMkLst>
        </pc:picChg>
      </pc:sldChg>
      <pc:sldChg chg="delSp modTransition modAnim modNotesTx">
        <pc:chgData name="Y D" userId="f8694d976d567591" providerId="LiveId" clId="{1F6D5D7A-FC74-4F07-9EA7-0D6285842407}" dt="2022-10-03T22:30:56.453" v="505" actId="6549"/>
        <pc:sldMkLst>
          <pc:docMk/>
          <pc:sldMk cId="4123160096" sldId="1782"/>
        </pc:sldMkLst>
        <pc:picChg chg="del">
          <ac:chgData name="Y D" userId="f8694d976d567591" providerId="LiveId" clId="{1F6D5D7A-FC74-4F07-9EA7-0D6285842407}" dt="2022-10-03T21:50:31.128" v="2"/>
          <ac:picMkLst>
            <pc:docMk/>
            <pc:sldMk cId="4123160096" sldId="1782"/>
            <ac:picMk id="31" creationId="{299868F2-EDEB-F268-0E7F-A992091C983D}"/>
          </ac:picMkLst>
        </pc:picChg>
      </pc:sldChg>
      <pc:sldChg chg="delSp modTransition modAnim modNotesTx">
        <pc:chgData name="Y D" userId="f8694d976d567591" providerId="LiveId" clId="{1F6D5D7A-FC74-4F07-9EA7-0D6285842407}" dt="2022-10-03T21:57:52.312" v="12" actId="6549"/>
        <pc:sldMkLst>
          <pc:docMk/>
          <pc:sldMk cId="790527632" sldId="1784"/>
        </pc:sldMkLst>
        <pc:picChg chg="del">
          <ac:chgData name="Y D" userId="f8694d976d567591" providerId="LiveId" clId="{1F6D5D7A-FC74-4F07-9EA7-0D6285842407}" dt="2022-10-03T21:50:31.128" v="2"/>
          <ac:picMkLst>
            <pc:docMk/>
            <pc:sldMk cId="790527632" sldId="1784"/>
            <ac:picMk id="61" creationId="{72BEE34B-2005-C067-DE21-F0FD8A7EB3BF}"/>
          </ac:picMkLst>
        </pc:picChg>
      </pc:sldChg>
      <pc:sldChg chg="delSp modTransition modAnim modNotesTx">
        <pc:chgData name="Y D" userId="f8694d976d567591" providerId="LiveId" clId="{1F6D5D7A-FC74-4F07-9EA7-0D6285842407}" dt="2022-10-03T22:12:10.759" v="193" actId="6549"/>
        <pc:sldMkLst>
          <pc:docMk/>
          <pc:sldMk cId="505574026" sldId="1785"/>
        </pc:sldMkLst>
        <pc:picChg chg="del">
          <ac:chgData name="Y D" userId="f8694d976d567591" providerId="LiveId" clId="{1F6D5D7A-FC74-4F07-9EA7-0D6285842407}" dt="2022-10-03T21:50:31.128" v="2"/>
          <ac:picMkLst>
            <pc:docMk/>
            <pc:sldMk cId="505574026" sldId="1785"/>
            <ac:picMk id="23" creationId="{5ABA82EF-04AC-3C6E-F836-7E431149B844}"/>
          </ac:picMkLst>
        </pc:picChg>
      </pc:sldChg>
      <pc:sldChg chg="delSp modTransition modAnim modNotesTx">
        <pc:chgData name="Y D" userId="f8694d976d567591" providerId="LiveId" clId="{1F6D5D7A-FC74-4F07-9EA7-0D6285842407}" dt="2022-10-03T22:12:36.253" v="196" actId="6549"/>
        <pc:sldMkLst>
          <pc:docMk/>
          <pc:sldMk cId="2413790923" sldId="1788"/>
        </pc:sldMkLst>
        <pc:picChg chg="del">
          <ac:chgData name="Y D" userId="f8694d976d567591" providerId="LiveId" clId="{1F6D5D7A-FC74-4F07-9EA7-0D6285842407}" dt="2022-10-03T21:50:31.128" v="2"/>
          <ac:picMkLst>
            <pc:docMk/>
            <pc:sldMk cId="2413790923" sldId="1788"/>
            <ac:picMk id="42" creationId="{316FC4FB-BE23-0145-158A-22B843777BC3}"/>
          </ac:picMkLst>
        </pc:picChg>
      </pc:sldChg>
      <pc:sldChg chg="delSp modTransition modAnim modNotesTx">
        <pc:chgData name="Y D" userId="f8694d976d567591" providerId="LiveId" clId="{1F6D5D7A-FC74-4F07-9EA7-0D6285842407}" dt="2022-10-03T22:14:54.359" v="203" actId="6549"/>
        <pc:sldMkLst>
          <pc:docMk/>
          <pc:sldMk cId="1043612542" sldId="1790"/>
        </pc:sldMkLst>
        <pc:picChg chg="del">
          <ac:chgData name="Y D" userId="f8694d976d567591" providerId="LiveId" clId="{1F6D5D7A-FC74-4F07-9EA7-0D6285842407}" dt="2022-10-03T21:50:31.128" v="2"/>
          <ac:picMkLst>
            <pc:docMk/>
            <pc:sldMk cId="1043612542" sldId="1790"/>
            <ac:picMk id="28" creationId="{4970D5BB-D6EC-AAAB-DEBE-473F0BBAE022}"/>
          </ac:picMkLst>
        </pc:picChg>
      </pc:sldChg>
      <pc:sldChg chg="delSp modTransition modAnim modNotesTx">
        <pc:chgData name="Y D" userId="f8694d976d567591" providerId="LiveId" clId="{1F6D5D7A-FC74-4F07-9EA7-0D6285842407}" dt="2022-10-03T22:15:06.014" v="205" actId="6549"/>
        <pc:sldMkLst>
          <pc:docMk/>
          <pc:sldMk cId="363803407" sldId="1791"/>
        </pc:sldMkLst>
        <pc:picChg chg="del">
          <ac:chgData name="Y D" userId="f8694d976d567591" providerId="LiveId" clId="{1F6D5D7A-FC74-4F07-9EA7-0D6285842407}" dt="2022-10-03T21:50:31.128" v="2"/>
          <ac:picMkLst>
            <pc:docMk/>
            <pc:sldMk cId="363803407" sldId="1791"/>
            <ac:picMk id="31" creationId="{2EFAF411-5418-2082-8553-DF7FD45E323F}"/>
          </ac:picMkLst>
        </pc:picChg>
      </pc:sldChg>
      <pc:sldChg chg="delSp modTransition modAnim modNotesTx">
        <pc:chgData name="Y D" userId="f8694d976d567591" providerId="LiveId" clId="{1F6D5D7A-FC74-4F07-9EA7-0D6285842407}" dt="2022-10-03T22:16:44.654" v="256" actId="6549"/>
        <pc:sldMkLst>
          <pc:docMk/>
          <pc:sldMk cId="3881576464" sldId="1792"/>
        </pc:sldMkLst>
        <pc:picChg chg="del">
          <ac:chgData name="Y D" userId="f8694d976d567591" providerId="LiveId" clId="{1F6D5D7A-FC74-4F07-9EA7-0D6285842407}" dt="2022-10-03T21:50:31.128" v="2"/>
          <ac:picMkLst>
            <pc:docMk/>
            <pc:sldMk cId="3881576464" sldId="1792"/>
            <ac:picMk id="18" creationId="{66878399-0601-2B68-6941-3C8497876CD5}"/>
          </ac:picMkLst>
        </pc:picChg>
      </pc:sldChg>
      <pc:sldChg chg="delSp modTransition modAnim">
        <pc:chgData name="Y D" userId="f8694d976d567591" providerId="LiveId" clId="{1F6D5D7A-FC74-4F07-9EA7-0D6285842407}" dt="2022-10-03T21:50:31.128" v="2"/>
        <pc:sldMkLst>
          <pc:docMk/>
          <pc:sldMk cId="4215714427" sldId="1794"/>
        </pc:sldMkLst>
        <pc:picChg chg="del">
          <ac:chgData name="Y D" userId="f8694d976d567591" providerId="LiveId" clId="{1F6D5D7A-FC74-4F07-9EA7-0D6285842407}" dt="2022-10-03T21:50:31.128" v="2"/>
          <ac:picMkLst>
            <pc:docMk/>
            <pc:sldMk cId="4215714427" sldId="1794"/>
            <ac:picMk id="17" creationId="{E6958EBA-72C9-FE0E-B139-548431FD4841}"/>
          </ac:picMkLst>
        </pc:picChg>
      </pc:sldChg>
      <pc:sldChg chg="delSp modTransition modAnim">
        <pc:chgData name="Y D" userId="f8694d976d567591" providerId="LiveId" clId="{1F6D5D7A-FC74-4F07-9EA7-0D6285842407}" dt="2022-10-03T21:50:31.128" v="2"/>
        <pc:sldMkLst>
          <pc:docMk/>
          <pc:sldMk cId="3306122698" sldId="1795"/>
        </pc:sldMkLst>
        <pc:picChg chg="del">
          <ac:chgData name="Y D" userId="f8694d976d567591" providerId="LiveId" clId="{1F6D5D7A-FC74-4F07-9EA7-0D6285842407}" dt="2022-10-03T21:50:31.128" v="2"/>
          <ac:picMkLst>
            <pc:docMk/>
            <pc:sldMk cId="3306122698" sldId="1795"/>
            <ac:picMk id="15" creationId="{AD83A046-87EB-D72D-CDA6-372CD51E7824}"/>
          </ac:picMkLst>
        </pc:picChg>
      </pc:sldChg>
      <pc:sldChg chg="delSp modTransition modAnim modNotesTx">
        <pc:chgData name="Y D" userId="f8694d976d567591" providerId="LiveId" clId="{1F6D5D7A-FC74-4F07-9EA7-0D6285842407}" dt="2022-10-03T22:17:42.371" v="260" actId="6549"/>
        <pc:sldMkLst>
          <pc:docMk/>
          <pc:sldMk cId="3022024469" sldId="1796"/>
        </pc:sldMkLst>
        <pc:picChg chg="del">
          <ac:chgData name="Y D" userId="f8694d976d567591" providerId="LiveId" clId="{1F6D5D7A-FC74-4F07-9EA7-0D6285842407}" dt="2022-10-03T21:50:31.128" v="2"/>
          <ac:picMkLst>
            <pc:docMk/>
            <pc:sldMk cId="3022024469" sldId="1796"/>
            <ac:picMk id="23" creationId="{EE5E8567-42F6-9DAD-C2D8-0DD07C9CFA1F}"/>
          </ac:picMkLst>
        </pc:picChg>
      </pc:sldChg>
      <pc:sldChg chg="delSp modTransition modAnim modNotesTx">
        <pc:chgData name="Y D" userId="f8694d976d567591" providerId="LiveId" clId="{1F6D5D7A-FC74-4F07-9EA7-0D6285842407}" dt="2022-10-03T22:17:47.769" v="261" actId="6549"/>
        <pc:sldMkLst>
          <pc:docMk/>
          <pc:sldMk cId="702959370" sldId="1797"/>
        </pc:sldMkLst>
        <pc:picChg chg="del">
          <ac:chgData name="Y D" userId="f8694d976d567591" providerId="LiveId" clId="{1F6D5D7A-FC74-4F07-9EA7-0D6285842407}" dt="2022-10-03T21:50:31.128" v="2"/>
          <ac:picMkLst>
            <pc:docMk/>
            <pc:sldMk cId="702959370" sldId="1797"/>
            <ac:picMk id="20" creationId="{48DD98ED-C3B3-28A2-A3A3-F32F69EEDD0A}"/>
          </ac:picMkLst>
        </pc:picChg>
      </pc:sldChg>
      <pc:sldChg chg="delSp modTransition modAnim modNotesTx">
        <pc:chgData name="Y D" userId="f8694d976d567591" providerId="LiveId" clId="{1F6D5D7A-FC74-4F07-9EA7-0D6285842407}" dt="2022-10-03T22:12:29.105" v="195" actId="6549"/>
        <pc:sldMkLst>
          <pc:docMk/>
          <pc:sldMk cId="1807008716" sldId="1798"/>
        </pc:sldMkLst>
        <pc:picChg chg="del">
          <ac:chgData name="Y D" userId="f8694d976d567591" providerId="LiveId" clId="{1F6D5D7A-FC74-4F07-9EA7-0D6285842407}" dt="2022-10-03T21:50:31.128" v="2"/>
          <ac:picMkLst>
            <pc:docMk/>
            <pc:sldMk cId="1807008716" sldId="1798"/>
            <ac:picMk id="46" creationId="{B5F2C077-13D9-0264-AAD9-2FA8770DC179}"/>
          </ac:picMkLst>
        </pc:picChg>
      </pc:sldChg>
      <pc:sldChg chg="delSp modTransition modAnim modNotesTx">
        <pc:chgData name="Y D" userId="f8694d976d567591" providerId="LiveId" clId="{1F6D5D7A-FC74-4F07-9EA7-0D6285842407}" dt="2022-10-03T22:19:02.370" v="384" actId="6549"/>
        <pc:sldMkLst>
          <pc:docMk/>
          <pc:sldMk cId="3097232701" sldId="1799"/>
        </pc:sldMkLst>
        <pc:picChg chg="del">
          <ac:chgData name="Y D" userId="f8694d976d567591" providerId="LiveId" clId="{1F6D5D7A-FC74-4F07-9EA7-0D6285842407}" dt="2022-10-03T21:50:31.128" v="2"/>
          <ac:picMkLst>
            <pc:docMk/>
            <pc:sldMk cId="3097232701" sldId="1799"/>
            <ac:picMk id="26" creationId="{6F003740-AE52-7BD7-D367-9EE08365740D}"/>
          </ac:picMkLst>
        </pc:picChg>
      </pc:sldChg>
      <pc:sldChg chg="delSp modTransition modAnim">
        <pc:chgData name="Y D" userId="f8694d976d567591" providerId="LiveId" clId="{1F6D5D7A-FC74-4F07-9EA7-0D6285842407}" dt="2022-10-03T21:50:31.128" v="2"/>
        <pc:sldMkLst>
          <pc:docMk/>
          <pc:sldMk cId="1160381660" sldId="1802"/>
        </pc:sldMkLst>
        <pc:picChg chg="del">
          <ac:chgData name="Y D" userId="f8694d976d567591" providerId="LiveId" clId="{1F6D5D7A-FC74-4F07-9EA7-0D6285842407}" dt="2022-10-03T21:50:31.128" v="2"/>
          <ac:picMkLst>
            <pc:docMk/>
            <pc:sldMk cId="1160381660" sldId="1802"/>
            <ac:picMk id="27" creationId="{8B677923-9770-2BCF-1E9C-0A31AE04A35E}"/>
          </ac:picMkLst>
        </pc:picChg>
      </pc:sldChg>
      <pc:sldChg chg="delSp modTransition modAnim modNotesTx">
        <pc:chgData name="Y D" userId="f8694d976d567591" providerId="LiveId" clId="{1F6D5D7A-FC74-4F07-9EA7-0D6285842407}" dt="2022-10-03T22:19:17.788" v="385" actId="6549"/>
        <pc:sldMkLst>
          <pc:docMk/>
          <pc:sldMk cId="550470676" sldId="1805"/>
        </pc:sldMkLst>
        <pc:picChg chg="del">
          <ac:chgData name="Y D" userId="f8694d976d567591" providerId="LiveId" clId="{1F6D5D7A-FC74-4F07-9EA7-0D6285842407}" dt="2022-10-03T21:50:31.128" v="2"/>
          <ac:picMkLst>
            <pc:docMk/>
            <pc:sldMk cId="550470676" sldId="1805"/>
            <ac:picMk id="22" creationId="{278B0B57-9A5D-1CDF-185E-B9FE8B753A96}"/>
          </ac:picMkLst>
        </pc:picChg>
      </pc:sldChg>
      <pc:sldChg chg="delSp modTransition modAnim">
        <pc:chgData name="Y D" userId="f8694d976d567591" providerId="LiveId" clId="{1F6D5D7A-FC74-4F07-9EA7-0D6285842407}" dt="2022-10-03T21:50:31.128" v="2"/>
        <pc:sldMkLst>
          <pc:docMk/>
          <pc:sldMk cId="1000667046" sldId="1806"/>
        </pc:sldMkLst>
        <pc:picChg chg="del">
          <ac:chgData name="Y D" userId="f8694d976d567591" providerId="LiveId" clId="{1F6D5D7A-FC74-4F07-9EA7-0D6285842407}" dt="2022-10-03T21:50:31.128" v="2"/>
          <ac:picMkLst>
            <pc:docMk/>
            <pc:sldMk cId="1000667046" sldId="1806"/>
            <ac:picMk id="23" creationId="{D418335B-E1E2-1320-258A-F0B1FDFDC89E}"/>
          </ac:picMkLst>
        </pc:picChg>
      </pc:sldChg>
      <pc:sldChg chg="delSp modTransition modAnim modNotesTx">
        <pc:chgData name="Y D" userId="f8694d976d567591" providerId="LiveId" clId="{1F6D5D7A-FC74-4F07-9EA7-0D6285842407}" dt="2022-10-03T22:20:02.351" v="387" actId="6549"/>
        <pc:sldMkLst>
          <pc:docMk/>
          <pc:sldMk cId="419480449" sldId="1808"/>
        </pc:sldMkLst>
        <pc:picChg chg="del">
          <ac:chgData name="Y D" userId="f8694d976d567591" providerId="LiveId" clId="{1F6D5D7A-FC74-4F07-9EA7-0D6285842407}" dt="2022-10-03T21:50:31.128" v="2"/>
          <ac:picMkLst>
            <pc:docMk/>
            <pc:sldMk cId="419480449" sldId="1808"/>
            <ac:picMk id="35" creationId="{61F4A82B-D8B2-7A2B-DE5F-6F5C91B02D1E}"/>
          </ac:picMkLst>
        </pc:picChg>
      </pc:sldChg>
      <pc:sldChg chg="delSp modTransition modAnim">
        <pc:chgData name="Y D" userId="f8694d976d567591" providerId="LiveId" clId="{1F6D5D7A-FC74-4F07-9EA7-0D6285842407}" dt="2022-10-03T21:50:31.128" v="2"/>
        <pc:sldMkLst>
          <pc:docMk/>
          <pc:sldMk cId="3287996346" sldId="1809"/>
        </pc:sldMkLst>
        <pc:picChg chg="del">
          <ac:chgData name="Y D" userId="f8694d976d567591" providerId="LiveId" clId="{1F6D5D7A-FC74-4F07-9EA7-0D6285842407}" dt="2022-10-03T21:50:31.128" v="2"/>
          <ac:picMkLst>
            <pc:docMk/>
            <pc:sldMk cId="3287996346" sldId="1809"/>
            <ac:picMk id="22" creationId="{F2487A6E-FD0F-D614-234F-2B2E5F56DE91}"/>
          </ac:picMkLst>
        </pc:picChg>
      </pc:sldChg>
      <pc:sldChg chg="delSp modTransition modAnim">
        <pc:chgData name="Y D" userId="f8694d976d567591" providerId="LiveId" clId="{1F6D5D7A-FC74-4F07-9EA7-0D6285842407}" dt="2022-10-03T21:50:31.128" v="2"/>
        <pc:sldMkLst>
          <pc:docMk/>
          <pc:sldMk cId="2699643962" sldId="1811"/>
        </pc:sldMkLst>
        <pc:picChg chg="del">
          <ac:chgData name="Y D" userId="f8694d976d567591" providerId="LiveId" clId="{1F6D5D7A-FC74-4F07-9EA7-0D6285842407}" dt="2022-10-03T21:50:31.128" v="2"/>
          <ac:picMkLst>
            <pc:docMk/>
            <pc:sldMk cId="2699643962" sldId="1811"/>
            <ac:picMk id="18" creationId="{F7F17A55-85B7-7DA0-8783-1D7740BA636D}"/>
          </ac:picMkLst>
        </pc:picChg>
      </pc:sldChg>
      <pc:sldChg chg="delSp modTransition modAnim">
        <pc:chgData name="Y D" userId="f8694d976d567591" providerId="LiveId" clId="{1F6D5D7A-FC74-4F07-9EA7-0D6285842407}" dt="2022-10-03T21:50:31.128" v="2"/>
        <pc:sldMkLst>
          <pc:docMk/>
          <pc:sldMk cId="666067404" sldId="1812"/>
        </pc:sldMkLst>
        <pc:picChg chg="del">
          <ac:chgData name="Y D" userId="f8694d976d567591" providerId="LiveId" clId="{1F6D5D7A-FC74-4F07-9EA7-0D6285842407}" dt="2022-10-03T21:50:31.128" v="2"/>
          <ac:picMkLst>
            <pc:docMk/>
            <pc:sldMk cId="666067404" sldId="1812"/>
            <ac:picMk id="15" creationId="{961AE655-B340-659B-A205-926C51051F45}"/>
          </ac:picMkLst>
        </pc:picChg>
      </pc:sldChg>
      <pc:sldChg chg="delSp modTransition modAnim modNotesTx">
        <pc:chgData name="Y D" userId="f8694d976d567591" providerId="LiveId" clId="{1F6D5D7A-FC74-4F07-9EA7-0D6285842407}" dt="2022-10-03T22:24:02.430" v="480"/>
        <pc:sldMkLst>
          <pc:docMk/>
          <pc:sldMk cId="545874816" sldId="1813"/>
        </pc:sldMkLst>
        <pc:picChg chg="del">
          <ac:chgData name="Y D" userId="f8694d976d567591" providerId="LiveId" clId="{1F6D5D7A-FC74-4F07-9EA7-0D6285842407}" dt="2022-10-03T21:50:31.128" v="2"/>
          <ac:picMkLst>
            <pc:docMk/>
            <pc:sldMk cId="545874816" sldId="1813"/>
            <ac:picMk id="73" creationId="{A0DB4C9A-20ED-2537-6155-578F6296543E}"/>
          </ac:picMkLst>
        </pc:picChg>
      </pc:sldChg>
      <pc:sldChg chg="delSp modTransition modAnim">
        <pc:chgData name="Y D" userId="f8694d976d567591" providerId="LiveId" clId="{1F6D5D7A-FC74-4F07-9EA7-0D6285842407}" dt="2022-10-03T21:50:31.128" v="2"/>
        <pc:sldMkLst>
          <pc:docMk/>
          <pc:sldMk cId="3215716664" sldId="1814"/>
        </pc:sldMkLst>
        <pc:picChg chg="del">
          <ac:chgData name="Y D" userId="f8694d976d567591" providerId="LiveId" clId="{1F6D5D7A-FC74-4F07-9EA7-0D6285842407}" dt="2022-10-03T21:50:31.128" v="2"/>
          <ac:picMkLst>
            <pc:docMk/>
            <pc:sldMk cId="3215716664" sldId="1814"/>
            <ac:picMk id="22" creationId="{E0DC60E9-7442-CD08-6180-E3B9200D86CD}"/>
          </ac:picMkLst>
        </pc:picChg>
      </pc:sldChg>
      <pc:sldChg chg="delSp modTransition modAnim modNotesTx">
        <pc:chgData name="Y D" userId="f8694d976d567591" providerId="LiveId" clId="{1F6D5D7A-FC74-4F07-9EA7-0D6285842407}" dt="2022-10-03T21:57:35.374" v="10" actId="6549"/>
        <pc:sldMkLst>
          <pc:docMk/>
          <pc:sldMk cId="3222260873" sldId="1815"/>
        </pc:sldMkLst>
        <pc:picChg chg="del">
          <ac:chgData name="Y D" userId="f8694d976d567591" providerId="LiveId" clId="{1F6D5D7A-FC74-4F07-9EA7-0D6285842407}" dt="2022-10-03T21:50:31.128" v="2"/>
          <ac:picMkLst>
            <pc:docMk/>
            <pc:sldMk cId="3222260873" sldId="1815"/>
            <ac:picMk id="15" creationId="{502C24F5-6858-8F03-0B3D-88EDD13DAD39}"/>
          </ac:picMkLst>
        </pc:picChg>
      </pc:sldChg>
      <pc:sldChg chg="delSp modTransition modAnim modNotesTx">
        <pc:chgData name="Y D" userId="f8694d976d567591" providerId="LiveId" clId="{1F6D5D7A-FC74-4F07-9EA7-0D6285842407}" dt="2022-10-03T22:29:13.352" v="497" actId="6549"/>
        <pc:sldMkLst>
          <pc:docMk/>
          <pc:sldMk cId="3246767427" sldId="1816"/>
        </pc:sldMkLst>
        <pc:picChg chg="del">
          <ac:chgData name="Y D" userId="f8694d976d567591" providerId="LiveId" clId="{1F6D5D7A-FC74-4F07-9EA7-0D6285842407}" dt="2022-10-03T21:50:31.128" v="2"/>
          <ac:picMkLst>
            <pc:docMk/>
            <pc:sldMk cId="3246767427" sldId="1816"/>
            <ac:picMk id="41" creationId="{01505947-696C-81CD-9454-6DCFB712B8D6}"/>
          </ac:picMkLst>
        </pc:picChg>
      </pc:sldChg>
      <pc:sldChg chg="del modTransition">
        <pc:chgData name="Y D" userId="f8694d976d567591" providerId="LiveId" clId="{1F6D5D7A-FC74-4F07-9EA7-0D6285842407}" dt="2022-10-03T22:05:57.893" v="144" actId="2696"/>
        <pc:sldMkLst>
          <pc:docMk/>
          <pc:sldMk cId="3984587352" sldId="1817"/>
        </pc:sldMkLst>
      </pc:sldChg>
      <pc:sldChg chg="delSp modTransition modAnim modNotesTx">
        <pc:chgData name="Y D" userId="f8694d976d567591" providerId="LiveId" clId="{1F6D5D7A-FC74-4F07-9EA7-0D6285842407}" dt="2022-10-03T22:06:08.020" v="145" actId="6549"/>
        <pc:sldMkLst>
          <pc:docMk/>
          <pc:sldMk cId="1597011553" sldId="1818"/>
        </pc:sldMkLst>
        <pc:picChg chg="del">
          <ac:chgData name="Y D" userId="f8694d976d567591" providerId="LiveId" clId="{1F6D5D7A-FC74-4F07-9EA7-0D6285842407}" dt="2022-10-03T21:50:31.128" v="2"/>
          <ac:picMkLst>
            <pc:docMk/>
            <pc:sldMk cId="1597011553" sldId="1818"/>
            <ac:picMk id="16" creationId="{D83C083A-3962-B4A3-1349-A85513434B75}"/>
          </ac:picMkLst>
        </pc:picChg>
      </pc:sldChg>
      <pc:sldChg chg="del modTransition">
        <pc:chgData name="Y D" userId="f8694d976d567591" providerId="LiveId" clId="{1F6D5D7A-FC74-4F07-9EA7-0D6285842407}" dt="2022-10-03T22:06:17.035" v="146" actId="47"/>
        <pc:sldMkLst>
          <pc:docMk/>
          <pc:sldMk cId="4107192489" sldId="1819"/>
        </pc:sldMkLst>
      </pc:sldChg>
      <pc:sldChg chg="del modTransition">
        <pc:chgData name="Y D" userId="f8694d976d567591" providerId="LiveId" clId="{1F6D5D7A-FC74-4F07-9EA7-0D6285842407}" dt="2022-10-03T22:06:19.350" v="147" actId="47"/>
        <pc:sldMkLst>
          <pc:docMk/>
          <pc:sldMk cId="265534374" sldId="1820"/>
        </pc:sldMkLst>
      </pc:sldChg>
      <pc:sldChg chg="delSp modTransition modAnim modNotesTx">
        <pc:chgData name="Y D" userId="f8694d976d567591" providerId="LiveId" clId="{1F6D5D7A-FC74-4F07-9EA7-0D6285842407}" dt="2022-10-03T22:06:25.492" v="148" actId="6549"/>
        <pc:sldMkLst>
          <pc:docMk/>
          <pc:sldMk cId="4207414851" sldId="1821"/>
        </pc:sldMkLst>
        <pc:picChg chg="del">
          <ac:chgData name="Y D" userId="f8694d976d567591" providerId="LiveId" clId="{1F6D5D7A-FC74-4F07-9EA7-0D6285842407}" dt="2022-10-03T21:50:31.128" v="2"/>
          <ac:picMkLst>
            <pc:docMk/>
            <pc:sldMk cId="4207414851" sldId="1821"/>
            <ac:picMk id="9" creationId="{8C640866-4FAD-FD33-5986-9B268AFFA51C}"/>
          </ac:picMkLst>
        </pc:picChg>
      </pc:sldChg>
      <pc:sldChg chg="delSp modTransition modAnim modNotesTx">
        <pc:chgData name="Y D" userId="f8694d976d567591" providerId="LiveId" clId="{1F6D5D7A-FC74-4F07-9EA7-0D6285842407}" dt="2022-10-03T22:07:18.992" v="152" actId="6549"/>
        <pc:sldMkLst>
          <pc:docMk/>
          <pc:sldMk cId="3691564618" sldId="1822"/>
        </pc:sldMkLst>
        <pc:picChg chg="del">
          <ac:chgData name="Y D" userId="f8694d976d567591" providerId="LiveId" clId="{1F6D5D7A-FC74-4F07-9EA7-0D6285842407}" dt="2022-10-03T21:50:31.128" v="2"/>
          <ac:picMkLst>
            <pc:docMk/>
            <pc:sldMk cId="3691564618" sldId="1822"/>
            <ac:picMk id="96" creationId="{B103E8EA-33AE-C0C2-5109-62FC438BA479}"/>
          </ac:picMkLst>
        </pc:picChg>
      </pc:sldChg>
      <pc:sldChg chg="del modTransition">
        <pc:chgData name="Y D" userId="f8694d976d567591" providerId="LiveId" clId="{1F6D5D7A-FC74-4F07-9EA7-0D6285842407}" dt="2022-10-03T22:07:22.949" v="153" actId="47"/>
        <pc:sldMkLst>
          <pc:docMk/>
          <pc:sldMk cId="999246434" sldId="1823"/>
        </pc:sldMkLst>
      </pc:sldChg>
      <pc:sldChg chg="del modTransition">
        <pc:chgData name="Y D" userId="f8694d976d567591" providerId="LiveId" clId="{1F6D5D7A-FC74-4F07-9EA7-0D6285842407}" dt="2022-10-03T22:07:25.962" v="154" actId="47"/>
        <pc:sldMkLst>
          <pc:docMk/>
          <pc:sldMk cId="2280246835" sldId="1824"/>
        </pc:sldMkLst>
      </pc:sldChg>
      <pc:sldChg chg="del modTransition">
        <pc:chgData name="Y D" userId="f8694d976d567591" providerId="LiveId" clId="{1F6D5D7A-FC74-4F07-9EA7-0D6285842407}" dt="2022-10-03T22:07:27.760" v="155" actId="47"/>
        <pc:sldMkLst>
          <pc:docMk/>
          <pc:sldMk cId="2688947413" sldId="1825"/>
        </pc:sldMkLst>
      </pc:sldChg>
      <pc:sldChg chg="del modTransition">
        <pc:chgData name="Y D" userId="f8694d976d567591" providerId="LiveId" clId="{1F6D5D7A-FC74-4F07-9EA7-0D6285842407}" dt="2022-10-03T22:07:29.499" v="156" actId="47"/>
        <pc:sldMkLst>
          <pc:docMk/>
          <pc:sldMk cId="203940723" sldId="1826"/>
        </pc:sldMkLst>
      </pc:sldChg>
      <pc:sldChg chg="delSp modTransition modAnim modNotesTx">
        <pc:chgData name="Y D" userId="f8694d976d567591" providerId="LiveId" clId="{1F6D5D7A-FC74-4F07-9EA7-0D6285842407}" dt="2022-10-03T22:07:36.631" v="157" actId="6549"/>
        <pc:sldMkLst>
          <pc:docMk/>
          <pc:sldMk cId="2261397873" sldId="1827"/>
        </pc:sldMkLst>
        <pc:picChg chg="del">
          <ac:chgData name="Y D" userId="f8694d976d567591" providerId="LiveId" clId="{1F6D5D7A-FC74-4F07-9EA7-0D6285842407}" dt="2022-10-03T21:50:31.128" v="2"/>
          <ac:picMkLst>
            <pc:docMk/>
            <pc:sldMk cId="2261397873" sldId="1827"/>
            <ac:picMk id="27" creationId="{8D31ED7C-2DA2-FD39-BB56-D54B0D2C487E}"/>
          </ac:picMkLst>
        </pc:picChg>
      </pc:sldChg>
      <pc:sldChg chg="del">
        <pc:chgData name="Y D" userId="f8694d976d567591" providerId="LiveId" clId="{1F6D5D7A-FC74-4F07-9EA7-0D6285842407}" dt="2022-10-03T21:49:18.675" v="1" actId="47"/>
        <pc:sldMkLst>
          <pc:docMk/>
          <pc:sldMk cId="115600769" sldId="1829"/>
        </pc:sldMkLst>
      </pc:sldChg>
      <pc:sldChg chg="delSp modTransition modAnim modNotesTx">
        <pc:chgData name="Y D" userId="f8694d976d567591" providerId="LiveId" clId="{1F6D5D7A-FC74-4F07-9EA7-0D6285842407}" dt="2022-10-03T22:14:18.514" v="201" actId="6549"/>
        <pc:sldMkLst>
          <pc:docMk/>
          <pc:sldMk cId="634809173" sldId="1831"/>
        </pc:sldMkLst>
        <pc:picChg chg="del">
          <ac:chgData name="Y D" userId="f8694d976d567591" providerId="LiveId" clId="{1F6D5D7A-FC74-4F07-9EA7-0D6285842407}" dt="2022-10-03T21:50:31.128" v="2"/>
          <ac:picMkLst>
            <pc:docMk/>
            <pc:sldMk cId="634809173" sldId="1831"/>
            <ac:picMk id="94" creationId="{4C432AC3-619B-3A37-1C63-3C546439A83F}"/>
          </ac:picMkLst>
        </pc:picChg>
      </pc:sldChg>
      <pc:sldChg chg="delSp modTransition modAnim modNotesTx">
        <pc:chgData name="Y D" userId="f8694d976d567591" providerId="LiveId" clId="{1F6D5D7A-FC74-4F07-9EA7-0D6285842407}" dt="2022-10-03T22:14:24.927" v="202" actId="6549"/>
        <pc:sldMkLst>
          <pc:docMk/>
          <pc:sldMk cId="3804071283" sldId="1832"/>
        </pc:sldMkLst>
        <pc:picChg chg="del">
          <ac:chgData name="Y D" userId="f8694d976d567591" providerId="LiveId" clId="{1F6D5D7A-FC74-4F07-9EA7-0D6285842407}" dt="2022-10-03T21:50:31.128" v="2"/>
          <ac:picMkLst>
            <pc:docMk/>
            <pc:sldMk cId="3804071283" sldId="1832"/>
            <ac:picMk id="54" creationId="{910A2E6F-8634-B202-2A64-9105B087E2BA}"/>
          </ac:picMkLst>
        </pc:picChg>
      </pc:sldChg>
      <pc:sldChg chg="delSp modTransition modAnim">
        <pc:chgData name="Y D" userId="f8694d976d567591" providerId="LiveId" clId="{1F6D5D7A-FC74-4F07-9EA7-0D6285842407}" dt="2022-10-03T21:50:31.128" v="2"/>
        <pc:sldMkLst>
          <pc:docMk/>
          <pc:sldMk cId="3144811541" sldId="1833"/>
        </pc:sldMkLst>
        <pc:picChg chg="del">
          <ac:chgData name="Y D" userId="f8694d976d567591" providerId="LiveId" clId="{1F6D5D7A-FC74-4F07-9EA7-0D6285842407}" dt="2022-10-03T21:50:31.128" v="2"/>
          <ac:picMkLst>
            <pc:docMk/>
            <pc:sldMk cId="3144811541" sldId="1833"/>
            <ac:picMk id="34" creationId="{0483B51A-66FD-2FAC-6789-8BF6CCB2529F}"/>
          </ac:picMkLst>
        </pc:picChg>
      </pc:sldChg>
      <pc:sldChg chg="delSp modTransition modAnim modNotesTx">
        <pc:chgData name="Y D" userId="f8694d976d567591" providerId="LiveId" clId="{1F6D5D7A-FC74-4F07-9EA7-0D6285842407}" dt="2022-10-03T22:15:39.175" v="211" actId="6549"/>
        <pc:sldMkLst>
          <pc:docMk/>
          <pc:sldMk cId="3422893090" sldId="1835"/>
        </pc:sldMkLst>
        <pc:picChg chg="del">
          <ac:chgData name="Y D" userId="f8694d976d567591" providerId="LiveId" clId="{1F6D5D7A-FC74-4F07-9EA7-0D6285842407}" dt="2022-10-03T21:50:31.128" v="2"/>
          <ac:picMkLst>
            <pc:docMk/>
            <pc:sldMk cId="3422893090" sldId="1835"/>
            <ac:picMk id="11" creationId="{EC564296-8ABE-572D-D1A8-A3C75C21A960}"/>
          </ac:picMkLst>
        </pc:picChg>
      </pc:sldChg>
      <pc:sldChg chg="modSp mod modTransition modShow">
        <pc:chgData name="Y D" userId="f8694d976d567591" providerId="LiveId" clId="{1F6D5D7A-FC74-4F07-9EA7-0D6285842407}" dt="2022-10-03T22:39:12.998" v="557" actId="1076"/>
        <pc:sldMkLst>
          <pc:docMk/>
          <pc:sldMk cId="1015243508" sldId="1840"/>
        </pc:sldMkLst>
        <pc:spChg chg="mod">
          <ac:chgData name="Y D" userId="f8694d976d567591" providerId="LiveId" clId="{1F6D5D7A-FC74-4F07-9EA7-0D6285842407}" dt="2022-10-03T22:39:12.998" v="557" actId="1076"/>
          <ac:spMkLst>
            <pc:docMk/>
            <pc:sldMk cId="1015243508" sldId="1840"/>
            <ac:spMk id="8" creationId="{00000000-0000-0000-0000-000000000000}"/>
          </ac:spMkLst>
        </pc:spChg>
      </pc:sldChg>
      <pc:sldChg chg="delSp modTransition modAnim modNotesTx">
        <pc:chgData name="Y D" userId="f8694d976d567591" providerId="LiveId" clId="{1F6D5D7A-FC74-4F07-9EA7-0D6285842407}" dt="2022-10-03T22:16:22.659" v="254" actId="20577"/>
        <pc:sldMkLst>
          <pc:docMk/>
          <pc:sldMk cId="868057981" sldId="1844"/>
        </pc:sldMkLst>
        <pc:picChg chg="del">
          <ac:chgData name="Y D" userId="f8694d976d567591" providerId="LiveId" clId="{1F6D5D7A-FC74-4F07-9EA7-0D6285842407}" dt="2022-10-03T21:50:31.128" v="2"/>
          <ac:picMkLst>
            <pc:docMk/>
            <pc:sldMk cId="868057981" sldId="1844"/>
            <ac:picMk id="49" creationId="{D61901A8-B739-47CF-B741-D5BE2C430D56}"/>
          </ac:picMkLst>
        </pc:picChg>
      </pc:sldChg>
      <pc:sldChg chg="delSp modTransition modAnim modNotesTx">
        <pc:chgData name="Y D" userId="f8694d976d567591" providerId="LiveId" clId="{1F6D5D7A-FC74-4F07-9EA7-0D6285842407}" dt="2022-10-03T22:16:37.890" v="255" actId="6549"/>
        <pc:sldMkLst>
          <pc:docMk/>
          <pc:sldMk cId="3189170835" sldId="1845"/>
        </pc:sldMkLst>
        <pc:picChg chg="del">
          <ac:chgData name="Y D" userId="f8694d976d567591" providerId="LiveId" clId="{1F6D5D7A-FC74-4F07-9EA7-0D6285842407}" dt="2022-10-03T21:50:31.128" v="2"/>
          <ac:picMkLst>
            <pc:docMk/>
            <pc:sldMk cId="3189170835" sldId="1845"/>
            <ac:picMk id="49" creationId="{F96D8D45-7335-FEB6-2596-16D439F32333}"/>
          </ac:picMkLst>
        </pc:picChg>
      </pc:sldChg>
      <pc:sldChg chg="delSp modTransition modAnim modNotesTx">
        <pc:chgData name="Y D" userId="f8694d976d567591" providerId="LiveId" clId="{1F6D5D7A-FC74-4F07-9EA7-0D6285842407}" dt="2022-10-03T22:18:55.446" v="383" actId="20577"/>
        <pc:sldMkLst>
          <pc:docMk/>
          <pc:sldMk cId="599311227" sldId="1846"/>
        </pc:sldMkLst>
        <pc:picChg chg="del">
          <ac:chgData name="Y D" userId="f8694d976d567591" providerId="LiveId" clId="{1F6D5D7A-FC74-4F07-9EA7-0D6285842407}" dt="2022-10-03T21:50:31.128" v="2"/>
          <ac:picMkLst>
            <pc:docMk/>
            <pc:sldMk cId="599311227" sldId="1846"/>
            <ac:picMk id="13" creationId="{E6AF745F-A454-0E29-9FDF-B592EA1695B7}"/>
          </ac:picMkLst>
        </pc:picChg>
      </pc:sldChg>
      <pc:sldChg chg="delSp modTransition modAnim modNotesTx">
        <pc:chgData name="Y D" userId="f8694d976d567591" providerId="LiveId" clId="{1F6D5D7A-FC74-4F07-9EA7-0D6285842407}" dt="2022-10-03T22:21:50.876" v="397" actId="6549"/>
        <pc:sldMkLst>
          <pc:docMk/>
          <pc:sldMk cId="275232616" sldId="1849"/>
        </pc:sldMkLst>
        <pc:picChg chg="del">
          <ac:chgData name="Y D" userId="f8694d976d567591" providerId="LiveId" clId="{1F6D5D7A-FC74-4F07-9EA7-0D6285842407}" dt="2022-10-03T21:50:31.128" v="2"/>
          <ac:picMkLst>
            <pc:docMk/>
            <pc:sldMk cId="275232616" sldId="1849"/>
            <ac:picMk id="38" creationId="{FC69E433-A999-B090-4BC2-3ADD5C1F1F25}"/>
          </ac:picMkLst>
        </pc:picChg>
      </pc:sldChg>
      <pc:sldChg chg="delSp modTransition modAnim modNotesTx">
        <pc:chgData name="Y D" userId="f8694d976d567591" providerId="LiveId" clId="{1F6D5D7A-FC74-4F07-9EA7-0D6285842407}" dt="2022-10-03T22:28:13.908" v="492" actId="6549"/>
        <pc:sldMkLst>
          <pc:docMk/>
          <pc:sldMk cId="4245036720" sldId="1850"/>
        </pc:sldMkLst>
        <pc:picChg chg="del">
          <ac:chgData name="Y D" userId="f8694d976d567591" providerId="LiveId" clId="{1F6D5D7A-FC74-4F07-9EA7-0D6285842407}" dt="2022-10-03T21:50:31.128" v="2"/>
          <ac:picMkLst>
            <pc:docMk/>
            <pc:sldMk cId="4245036720" sldId="1850"/>
            <ac:picMk id="94" creationId="{3C2D11B2-D0E8-5707-10E9-D02C40A35D79}"/>
          </ac:picMkLst>
        </pc:picChg>
      </pc:sldChg>
      <pc:sldChg chg="delSp modTransition modAnim modNotesTx">
        <pc:chgData name="Y D" userId="f8694d976d567591" providerId="LiveId" clId="{1F6D5D7A-FC74-4F07-9EA7-0D6285842407}" dt="2022-10-03T22:20:59.795" v="394" actId="6549"/>
        <pc:sldMkLst>
          <pc:docMk/>
          <pc:sldMk cId="662763091" sldId="1851"/>
        </pc:sldMkLst>
        <pc:picChg chg="del">
          <ac:chgData name="Y D" userId="f8694d976d567591" providerId="LiveId" clId="{1F6D5D7A-FC74-4F07-9EA7-0D6285842407}" dt="2022-10-03T21:50:31.128" v="2"/>
          <ac:picMkLst>
            <pc:docMk/>
            <pc:sldMk cId="662763091" sldId="1851"/>
            <ac:picMk id="30" creationId="{1C77073E-75E7-CBFE-16B6-369CE4B5869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4"/>
          <p:cNvSpPr>
            <a:spLocks noGrp="1"/>
          </p:cNvSpPr>
          <p:nvPr>
            <p:ph type="sldNum" sz="quarter" idx="3"/>
          </p:nvPr>
        </p:nvSpPr>
        <p:spPr>
          <a:xfrm>
            <a:off x="3008544" y="9397652"/>
            <a:ext cx="465157" cy="319640"/>
          </a:xfrm>
          <a:prstGeom prst="rect">
            <a:avLst/>
          </a:prstGeom>
        </p:spPr>
        <p:txBody>
          <a:bodyPr vert="horz" lIns="91848" tIns="45923" rIns="91848" bIns="45923" rtlCol="0" anchor="b"/>
          <a:lstStyle>
            <a:lvl1pPr algn="r">
              <a:defRPr sz="1100"/>
            </a:lvl1pPr>
          </a:lstStyle>
          <a:p>
            <a:fld id="{949B3FD1-1FBC-4C12-AF30-504B99312FEF}" type="slidenum">
              <a:rPr lang="ja-JP" altLang="en-US" sz="1400">
                <a:ea typeface="游ゴシック" panose="020B0400000000000000" pitchFamily="50" charset="-128"/>
              </a:rPr>
              <a:t>‹#›</a:t>
            </a:fld>
            <a:endParaRPr lang="ja-JP" altLang="en-US" sz="1400" dirty="0">
              <a:ea typeface="游ゴシック" panose="020B0400000000000000" pitchFamily="50" charset="-128"/>
            </a:endParaRPr>
          </a:p>
        </p:txBody>
      </p:sp>
    </p:spTree>
    <p:extLst>
      <p:ext uri="{BB962C8B-B14F-4D97-AF65-F5344CB8AC3E}">
        <p14:creationId xmlns:p14="http://schemas.microsoft.com/office/powerpoint/2010/main" val="2601857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787" cy="496967"/>
          </a:xfrm>
          <a:prstGeom prst="rect">
            <a:avLst/>
          </a:prstGeom>
        </p:spPr>
        <p:txBody>
          <a:bodyPr vert="horz" lIns="95667" tIns="47834" rIns="95667" bIns="47834" rtlCol="0"/>
          <a:lstStyle>
            <a:lvl1pPr algn="l">
              <a:defRPr sz="1300">
                <a:ea typeface="游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55840" y="1"/>
            <a:ext cx="2949787" cy="496967"/>
          </a:xfrm>
          <a:prstGeom prst="rect">
            <a:avLst/>
          </a:prstGeom>
        </p:spPr>
        <p:txBody>
          <a:bodyPr vert="horz" lIns="95667" tIns="47834" rIns="95667" bIns="47834" rtlCol="0"/>
          <a:lstStyle>
            <a:lvl1pPr algn="r">
              <a:defRPr sz="1300">
                <a:ea typeface="游ゴシック" panose="020B0400000000000000" pitchFamily="50" charset="-128"/>
              </a:defRPr>
            </a:lvl1pPr>
          </a:lstStyle>
          <a:p>
            <a:fld id="{143B0E8A-E68E-4E58-986E-CA14FD1CADF0}" type="datetimeFigureOut">
              <a:rPr lang="ja-JP" altLang="en-US" smtClean="0"/>
              <a:pPr/>
              <a:t>2022/10/4</a:t>
            </a:fld>
            <a:endParaRPr lang="ja-JP" altLang="en-US" dirty="0"/>
          </a:p>
        </p:txBody>
      </p:sp>
      <p:sp>
        <p:nvSpPr>
          <p:cNvPr id="4" name="スライド イメージ プレースホルダー 3"/>
          <p:cNvSpPr>
            <a:spLocks noGrp="1" noRot="1" noChangeAspect="1"/>
          </p:cNvSpPr>
          <p:nvPr>
            <p:ph type="sldImg" idx="2"/>
          </p:nvPr>
        </p:nvSpPr>
        <p:spPr>
          <a:xfrm>
            <a:off x="919163" y="744538"/>
            <a:ext cx="4968875" cy="3727450"/>
          </a:xfrm>
          <a:prstGeom prst="rect">
            <a:avLst/>
          </a:prstGeom>
          <a:noFill/>
          <a:ln w="12700">
            <a:solidFill>
              <a:prstClr val="black"/>
            </a:solidFill>
          </a:ln>
        </p:spPr>
        <p:txBody>
          <a:bodyPr vert="horz" lIns="95667" tIns="47834" rIns="95667" bIns="47834" rtlCol="0" anchor="ctr"/>
          <a:lstStyle/>
          <a:p>
            <a:endParaRPr lang="ja-JP" altLang="en-US" dirty="0"/>
          </a:p>
        </p:txBody>
      </p:sp>
      <p:sp>
        <p:nvSpPr>
          <p:cNvPr id="5" name="ノート プレースホルダー 4"/>
          <p:cNvSpPr>
            <a:spLocks noGrp="1"/>
          </p:cNvSpPr>
          <p:nvPr>
            <p:ph type="body" sz="quarter" idx="3"/>
          </p:nvPr>
        </p:nvSpPr>
        <p:spPr>
          <a:xfrm>
            <a:off x="680721" y="4721189"/>
            <a:ext cx="5445760" cy="4472702"/>
          </a:xfrm>
          <a:prstGeom prst="rect">
            <a:avLst/>
          </a:prstGeom>
        </p:spPr>
        <p:txBody>
          <a:bodyPr vert="horz" lIns="95667" tIns="47834" rIns="95667" bIns="4783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440647"/>
            <a:ext cx="2949787" cy="496967"/>
          </a:xfrm>
          <a:prstGeom prst="rect">
            <a:avLst/>
          </a:prstGeom>
        </p:spPr>
        <p:txBody>
          <a:bodyPr vert="horz" lIns="95667" tIns="47834" rIns="95667" bIns="47834" rtlCol="0" anchor="b"/>
          <a:lstStyle>
            <a:lvl1pPr algn="l">
              <a:defRPr sz="1300">
                <a:ea typeface="游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40" y="9440647"/>
            <a:ext cx="2949787" cy="496967"/>
          </a:xfrm>
          <a:prstGeom prst="rect">
            <a:avLst/>
          </a:prstGeom>
        </p:spPr>
        <p:txBody>
          <a:bodyPr vert="horz" lIns="95667" tIns="47834" rIns="95667" bIns="47834" rtlCol="0" anchor="b"/>
          <a:lstStyle>
            <a:lvl1pPr algn="r">
              <a:defRPr sz="1300">
                <a:ea typeface="游ゴシック" panose="020B0400000000000000" pitchFamily="50" charset="-128"/>
              </a:defRPr>
            </a:lvl1pPr>
          </a:lstStyle>
          <a:p>
            <a:fld id="{65FFDD6E-BD08-4936-9BD9-3819A70769CF}" type="slidenum">
              <a:rPr lang="ja-JP" altLang="en-US" smtClean="0"/>
              <a:pPr/>
              <a:t>‹#›</a:t>
            </a:fld>
            <a:endParaRPr lang="ja-JP" altLang="en-US" dirty="0"/>
          </a:p>
        </p:txBody>
      </p:sp>
    </p:spTree>
    <p:extLst>
      <p:ext uri="{BB962C8B-B14F-4D97-AF65-F5344CB8AC3E}">
        <p14:creationId xmlns:p14="http://schemas.microsoft.com/office/powerpoint/2010/main" val="21390936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游ゴシック" panose="020B0400000000000000" pitchFamily="50" charset="-128"/>
        <a:cs typeface="+mn-cs"/>
      </a:defRPr>
    </a:lvl1pPr>
    <a:lvl2pPr marL="457200" algn="l" defTabSz="914400" rtl="0" eaLnBrk="1" latinLnBrk="0" hangingPunct="1">
      <a:defRPr kumimoji="1" sz="1200" kern="1200">
        <a:solidFill>
          <a:schemeClr val="tx1"/>
        </a:solidFill>
        <a:latin typeface="+mn-lt"/>
        <a:ea typeface="游ゴシック" panose="020B0400000000000000" pitchFamily="50" charset="-128"/>
        <a:cs typeface="+mn-cs"/>
      </a:defRPr>
    </a:lvl2pPr>
    <a:lvl3pPr marL="914400" algn="l" defTabSz="914400" rtl="0" eaLnBrk="1" latinLnBrk="0" hangingPunct="1">
      <a:defRPr kumimoji="1" sz="1200" kern="1200">
        <a:solidFill>
          <a:schemeClr val="tx1"/>
        </a:solidFill>
        <a:latin typeface="+mn-lt"/>
        <a:ea typeface="游ゴシック" panose="020B0400000000000000" pitchFamily="50" charset="-128"/>
        <a:cs typeface="+mn-cs"/>
      </a:defRPr>
    </a:lvl3pPr>
    <a:lvl4pPr marL="1371600" algn="l" defTabSz="914400" rtl="0" eaLnBrk="1" latinLnBrk="0" hangingPunct="1">
      <a:defRPr kumimoji="1" sz="1200" kern="1200">
        <a:solidFill>
          <a:schemeClr val="tx1"/>
        </a:solidFill>
        <a:latin typeface="+mn-lt"/>
        <a:ea typeface="游ゴシック" panose="020B0400000000000000" pitchFamily="50" charset="-128"/>
        <a:cs typeface="+mn-cs"/>
      </a:defRPr>
    </a:lvl4pPr>
    <a:lvl5pPr marL="1828800" algn="l" defTabSz="914400" rtl="0" eaLnBrk="1" latinLnBrk="0" hangingPunct="1">
      <a:defRPr kumimoji="1" sz="1200" kern="1200">
        <a:solidFill>
          <a:schemeClr val="tx1"/>
        </a:solidFill>
        <a:latin typeface="+mn-lt"/>
        <a:ea typeface="游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8919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（今回の教材では、出世本懐の箇所の現代語訳を解説の表現・内容に合わせて変更した。）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9</a:t>
            </a:fld>
            <a:endParaRPr kumimoji="1" lang="ja-JP" altLang="en-US" dirty="0"/>
          </a:p>
        </p:txBody>
      </p:sp>
    </p:spTree>
    <p:extLst>
      <p:ext uri="{BB962C8B-B14F-4D97-AF65-F5344CB8AC3E}">
        <p14:creationId xmlns:p14="http://schemas.microsoft.com/office/powerpoint/2010/main" val="8609010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627994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ja-JP" altLang="en-US" sz="1200" b="0" i="0" u="none" strike="noStrike" kern="1200" baseline="0" dirty="0">
                <a:solidFill>
                  <a:schemeClr val="tx1"/>
                </a:solidFill>
                <a:latin typeface="+mn-lt"/>
                <a:ea typeface="游ゴシック" panose="020B0400000000000000" pitchFamily="50" charset="-128"/>
                <a:cs typeface="+mn-cs"/>
              </a:rPr>
              <a:t>信心の利益として、迷いの世界である五悪趣（地獄・餓鬼・畜生・人間・天）を本願力（他力）によってはなれることが示された一段。</a:t>
            </a: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101</a:t>
            </a:fld>
            <a:endParaRPr kumimoji="1" lang="ja-JP" altLang="en-US" dirty="0"/>
          </a:p>
        </p:txBody>
      </p:sp>
    </p:spTree>
    <p:extLst>
      <p:ext uri="{BB962C8B-B14F-4D97-AF65-F5344CB8AC3E}">
        <p14:creationId xmlns:p14="http://schemas.microsoft.com/office/powerpoint/2010/main" val="5311989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102</a:t>
            </a:fld>
            <a:endParaRPr lang="ja-JP" altLang="en-US" dirty="0"/>
          </a:p>
        </p:txBody>
      </p:sp>
    </p:spTree>
    <p:extLst>
      <p:ext uri="{BB962C8B-B14F-4D97-AF65-F5344CB8AC3E}">
        <p14:creationId xmlns:p14="http://schemas.microsoft.com/office/powerpoint/2010/main" val="27679197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103</a:t>
            </a:fld>
            <a:endParaRPr lang="ja-JP" altLang="en-US" dirty="0"/>
          </a:p>
        </p:txBody>
      </p:sp>
    </p:spTree>
    <p:extLst>
      <p:ext uri="{BB962C8B-B14F-4D97-AF65-F5344CB8AC3E}">
        <p14:creationId xmlns:p14="http://schemas.microsoft.com/office/powerpoint/2010/main" val="37224181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・横（他力）を竪（自力）との対比によって解説。</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104</a:t>
            </a:fld>
            <a:endParaRPr kumimoji="1" lang="ja-JP" altLang="en-US" dirty="0"/>
          </a:p>
        </p:txBody>
      </p:sp>
    </p:spTree>
    <p:extLst>
      <p:ext uri="{BB962C8B-B14F-4D97-AF65-F5344CB8AC3E}">
        <p14:creationId xmlns:p14="http://schemas.microsoft.com/office/powerpoint/2010/main" val="24893581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105</a:t>
            </a:fld>
            <a:endParaRPr kumimoji="1" lang="ja-JP" altLang="en-US" dirty="0"/>
          </a:p>
        </p:txBody>
      </p:sp>
    </p:spTree>
    <p:extLst>
      <p:ext uri="{BB962C8B-B14F-4D97-AF65-F5344CB8AC3E}">
        <p14:creationId xmlns:p14="http://schemas.microsoft.com/office/powerpoint/2010/main" val="30628900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22264" rtl="0" eaLnBrk="1" fontAlgn="auto" latinLnBrk="0" hangingPunct="1">
              <a:lnSpc>
                <a:spcPct val="100000"/>
              </a:lnSpc>
              <a:spcBef>
                <a:spcPts val="0"/>
              </a:spcBef>
              <a:spcAft>
                <a:spcPts val="0"/>
              </a:spcAft>
              <a:buClrTx/>
              <a:buSzTx/>
              <a:buFontTx/>
              <a:buNone/>
              <a:tabLst/>
              <a:defRPr/>
            </a:pPr>
            <a:endParaRPr lang="en-US" altLang="ja-JP" sz="1200" b="0" dirty="0">
              <a:solidFill>
                <a:prstClr val="black"/>
              </a:solidFill>
              <a:latin typeface="+mn-ea"/>
              <a:ea typeface="+mn-ea"/>
            </a:endParaRPr>
          </a:p>
        </p:txBody>
      </p:sp>
      <p:sp>
        <p:nvSpPr>
          <p:cNvPr id="4" name="スライド番号プレースホルダー 3"/>
          <p:cNvSpPr>
            <a:spLocks noGrp="1"/>
          </p:cNvSpPr>
          <p:nvPr>
            <p:ph type="sldNum" sz="quarter" idx="10"/>
          </p:nvPr>
        </p:nvSpPr>
        <p:spPr/>
        <p:txBody>
          <a:bodyPr/>
          <a:lstStyle/>
          <a:p>
            <a:fld id="{C3F888CB-CBE4-499B-AB51-B27E11D85C90}"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25524826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4538"/>
            <a:ext cx="4968875" cy="3727450"/>
          </a:xfrm>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即横超截五悪趣」の「横超」（横さまに超える）のイメージを、竹筒から出る虫のたとえによって示した。竹の中の節を一つ一つ上に向かって破り、竪に竹から出るイメージの自力（竪）の仏道と、竹の外皮が外部からの力によって破られ、その穴から出るイメージの他力（横）の仏道を対比させている。自力の仏道は、自ら一つ一つ煩悩（節）を断ちきり迷いの世界（竹）から出るため、長い時間がかかり難しい。一方、他力の仏道は、阿弥陀仏のはたらきによってこの命終えると同時に迷いの世界を出て成仏するため、速くて易しい道である。</a:t>
            </a:r>
            <a:endParaRPr lang="en-US" altLang="ja-JP" sz="1200" b="0" dirty="0">
              <a:latin typeface="游ゴシック" panose="020B0400000000000000" pitchFamily="50" charset="-128"/>
            </a:endParaRPr>
          </a:p>
          <a:p>
            <a:endParaRPr lang="en-US" altLang="ja-JP" sz="1200" b="0" dirty="0">
              <a:latin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107</a:t>
            </a:fld>
            <a:endParaRPr kumimoji="1" lang="ja-JP" altLang="en-US" dirty="0"/>
          </a:p>
        </p:txBody>
      </p:sp>
    </p:spTree>
    <p:extLst>
      <p:ext uri="{BB962C8B-B14F-4D97-AF65-F5344CB8AC3E}">
        <p14:creationId xmlns:p14="http://schemas.microsoft.com/office/powerpoint/2010/main" val="4712014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4538"/>
            <a:ext cx="4968875" cy="3727450"/>
          </a:xfrm>
        </p:spPr>
      </p:sp>
      <p:sp>
        <p:nvSpPr>
          <p:cNvPr id="3" name="ノート プレースホルダー 2"/>
          <p:cNvSpPr>
            <a:spLocks noGrp="1"/>
          </p:cNvSpPr>
          <p:nvPr>
            <p:ph type="body" idx="1"/>
          </p:nvPr>
        </p:nvSpPr>
        <p:spPr/>
        <p:txBody>
          <a:bodyPr/>
          <a:lstStyle/>
          <a:p>
            <a:endParaRPr lang="en-US" altLang="ja-JP" sz="1200" b="0" dirty="0">
              <a:latin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108</a:t>
            </a:fld>
            <a:endParaRPr kumimoji="1" lang="ja-JP" altLang="en-US" dirty="0"/>
          </a:p>
        </p:txBody>
      </p:sp>
    </p:spTree>
    <p:extLst>
      <p:ext uri="{BB962C8B-B14F-4D97-AF65-F5344CB8AC3E}">
        <p14:creationId xmlns:p14="http://schemas.microsoft.com/office/powerpoint/2010/main" val="21270258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3633771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・「出世本懐」とは、釈尊がこの世に出られた本意・目的。</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a:t>
            </a:fld>
            <a:endParaRPr kumimoji="1" lang="ja-JP" altLang="en-US" dirty="0"/>
          </a:p>
        </p:txBody>
      </p:sp>
    </p:spTree>
    <p:extLst>
      <p:ext uri="{BB962C8B-B14F-4D97-AF65-F5344CB8AC3E}">
        <p14:creationId xmlns:p14="http://schemas.microsoft.com/office/powerpoint/2010/main" val="1461932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信心の人があらゆる仏がたにほめられるような尊い存在となることを表された一段。本教材では特に、煩悩の中にありながらさとりの花を咲かせる信心の人を、泥沼に美しい花を咲かせる白蓮華（分陀利華）にたとえた内容に注目した。</a:t>
            </a: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110</a:t>
            </a:fld>
            <a:endParaRPr kumimoji="1" lang="ja-JP" altLang="en-US" dirty="0"/>
          </a:p>
        </p:txBody>
      </p:sp>
    </p:spTree>
    <p:extLst>
      <p:ext uri="{BB962C8B-B14F-4D97-AF65-F5344CB8AC3E}">
        <p14:creationId xmlns:p14="http://schemas.microsoft.com/office/powerpoint/2010/main" val="10284051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111</a:t>
            </a:fld>
            <a:endParaRPr lang="ja-JP" altLang="en-US" dirty="0"/>
          </a:p>
        </p:txBody>
      </p:sp>
    </p:spTree>
    <p:extLst>
      <p:ext uri="{BB962C8B-B14F-4D97-AF65-F5344CB8AC3E}">
        <p14:creationId xmlns:p14="http://schemas.microsoft.com/office/powerpoint/2010/main" val="39537181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113</a:t>
            </a:fld>
            <a:endParaRPr kumimoji="1" lang="ja-JP" altLang="en-US" dirty="0"/>
          </a:p>
        </p:txBody>
      </p:sp>
    </p:spTree>
    <p:extLst>
      <p:ext uri="{BB962C8B-B14F-4D97-AF65-F5344CB8AC3E}">
        <p14:creationId xmlns:p14="http://schemas.microsoft.com/office/powerpoint/2010/main" val="9898119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114</a:t>
            </a:fld>
            <a:endParaRPr kumimoji="1" lang="ja-JP" altLang="en-US" dirty="0"/>
          </a:p>
        </p:txBody>
      </p:sp>
    </p:spTree>
    <p:extLst>
      <p:ext uri="{BB962C8B-B14F-4D97-AF65-F5344CB8AC3E}">
        <p14:creationId xmlns:p14="http://schemas.microsoft.com/office/powerpoint/2010/main" val="22694615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a:t>
            </a:r>
            <a:r>
              <a:rPr kumimoji="1" lang="ja-JP" altLang="en-US" sz="1200" b="0" i="0" u="none" strike="noStrike" kern="1200" baseline="0" dirty="0">
                <a:solidFill>
                  <a:schemeClr val="tx1"/>
                </a:solidFill>
                <a:latin typeface="+mn-lt"/>
                <a:ea typeface="游ゴシック" panose="020B0400000000000000" pitchFamily="50" charset="-128"/>
                <a:cs typeface="+mn-cs"/>
              </a:rPr>
              <a:t>泥沼に咲きながら泥に染まらない白蓮華のように、信心の人を煩悩をもちながら煩悩に染まらない存在と味わっている。つまり、信心の人は煩悩にまかせて生きることをよしとしない、煩悩を抱えた自らに開きなおらないということである。実るほど頭の下がる稲穂のように、教えを聞くほど自らの身が反省され、謙虚な生き方をするのが信心の人である。</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115</a:t>
            </a:fld>
            <a:endParaRPr kumimoji="1" lang="ja-JP" altLang="en-US" dirty="0"/>
          </a:p>
        </p:txBody>
      </p:sp>
    </p:spTree>
    <p:extLst>
      <p:ext uri="{BB962C8B-B14F-4D97-AF65-F5344CB8AC3E}">
        <p14:creationId xmlns:p14="http://schemas.microsoft.com/office/powerpoint/2010/main" val="29656178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pPr/>
              <a:t>116</a:t>
            </a:fld>
            <a:endParaRPr lang="ja-JP" altLang="en-US" dirty="0"/>
          </a:p>
        </p:txBody>
      </p:sp>
    </p:spTree>
    <p:extLst>
      <p:ext uri="{BB962C8B-B14F-4D97-AF65-F5344CB8AC3E}">
        <p14:creationId xmlns:p14="http://schemas.microsoft.com/office/powerpoint/2010/main" val="11828617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117</a:t>
            </a:fld>
            <a:endParaRPr lang="ja-JP" altLang="en-US" dirty="0"/>
          </a:p>
        </p:txBody>
      </p:sp>
    </p:spTree>
    <p:extLst>
      <p:ext uri="{BB962C8B-B14F-4D97-AF65-F5344CB8AC3E}">
        <p14:creationId xmlns:p14="http://schemas.microsoft.com/office/powerpoint/2010/main" val="25625131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pPr/>
              <a:t>120</a:t>
            </a:fld>
            <a:endParaRPr lang="ja-JP" altLang="en-US" dirty="0"/>
          </a:p>
        </p:txBody>
      </p:sp>
    </p:spTree>
    <p:extLst>
      <p:ext uri="{BB962C8B-B14F-4D97-AF65-F5344CB8AC3E}">
        <p14:creationId xmlns:p14="http://schemas.microsoft.com/office/powerpoint/2010/main" val="759237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269945604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561336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11</a:t>
            </a:fld>
            <a:endParaRPr lang="ja-JP" altLang="en-US" dirty="0"/>
          </a:p>
        </p:txBody>
      </p:sp>
    </p:spTree>
    <p:extLst>
      <p:ext uri="{BB962C8B-B14F-4D97-AF65-F5344CB8AC3E}">
        <p14:creationId xmlns:p14="http://schemas.microsoft.com/office/powerpoint/2010/main" val="26636122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・「お釈迦さまのおすすめ」の最後の項目。自力の者が阿弥陀仏の本願を信じることは不可能であることを示し、自力疑心を誡め他力に帰すべきことを勧めるところ。</a:t>
            </a:r>
            <a:endParaRPr kumimoji="1" lang="en-US" altLang="ja-JP" sz="1200" b="0" i="0" u="none" strike="noStrike" kern="1200" baseline="0" dirty="0">
              <a:solidFill>
                <a:schemeClr val="tx1"/>
              </a:solidFill>
              <a:latin typeface="+mn-lt"/>
              <a:ea typeface="游ゴシック" panose="020B0400000000000000" pitchFamily="50" charset="-128"/>
              <a:cs typeface="+mn-cs"/>
            </a:endParaRPr>
          </a:p>
          <a:p>
            <a:r>
              <a:rPr kumimoji="1" lang="ja-JP" altLang="en-US" sz="1200" b="0" i="0" u="none" strike="noStrike" kern="1200" baseline="0" dirty="0">
                <a:solidFill>
                  <a:schemeClr val="tx1"/>
                </a:solidFill>
                <a:latin typeface="+mn-lt"/>
                <a:ea typeface="游ゴシック" panose="020B0400000000000000" pitchFamily="50" charset="-128"/>
                <a:cs typeface="+mn-cs"/>
              </a:rPr>
              <a:t>・「信楽受持甚以難 難中之難無過斯」については、「信じることが不可能」であるという解釈と、罪悪深重の凡夫が浄土に往生し仏となるという教えは信じることができないほど素晴らしいという「教え（法）の尊さ」を表すとする解釈がある。本教材においては前者で解説している。</a:t>
            </a: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pPr/>
              <a:t>123</a:t>
            </a:fld>
            <a:endParaRPr lang="ja-JP" altLang="en-US" dirty="0"/>
          </a:p>
        </p:txBody>
      </p:sp>
    </p:spTree>
    <p:extLst>
      <p:ext uri="{BB962C8B-B14F-4D97-AF65-F5344CB8AC3E}">
        <p14:creationId xmlns:p14="http://schemas.microsoft.com/office/powerpoint/2010/main" val="34024900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124</a:t>
            </a:fld>
            <a:endParaRPr lang="ja-JP" altLang="en-US" dirty="0"/>
          </a:p>
        </p:txBody>
      </p:sp>
    </p:spTree>
    <p:extLst>
      <p:ext uri="{BB962C8B-B14F-4D97-AF65-F5344CB8AC3E}">
        <p14:creationId xmlns:p14="http://schemas.microsoft.com/office/powerpoint/2010/main" val="33975895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126</a:t>
            </a:fld>
            <a:endParaRPr lang="ja-JP" altLang="en-US" dirty="0"/>
          </a:p>
        </p:txBody>
      </p:sp>
    </p:spTree>
    <p:extLst>
      <p:ext uri="{BB962C8B-B14F-4D97-AF65-F5344CB8AC3E}">
        <p14:creationId xmlns:p14="http://schemas.microsoft.com/office/powerpoint/2010/main" val="13392546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邪見憍慢悪衆生」とは、阿弥陀さまの「そのまま救う」という無条件の救いを否定したり（邪見）、私は自分の力でさとりを開くことができる（憍慢）などと考えて、阿弥陀さまの救いを拒絶している自力疑心の衆生のすがたを表している。</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127</a:t>
            </a:fld>
            <a:endParaRPr kumimoji="1" lang="ja-JP" altLang="en-US" dirty="0"/>
          </a:p>
        </p:txBody>
      </p:sp>
    </p:spTree>
    <p:extLst>
      <p:ext uri="{BB962C8B-B14F-4D97-AF65-F5344CB8AC3E}">
        <p14:creationId xmlns:p14="http://schemas.microsoft.com/office/powerpoint/2010/main" val="342937043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sz="1200" b="0" i="0" u="none" strike="noStrike" kern="1200" baseline="0" dirty="0">
                <a:solidFill>
                  <a:schemeClr val="tx1"/>
                </a:solidFill>
                <a:latin typeface="+mn-lt"/>
                <a:cs typeface="+mn-cs"/>
              </a:rPr>
              <a:t>・（復習）信心とは阿弥陀仏の本願に対して疑いや自分勝手な理解をまじえない心の状態のこと。「邪見</a:t>
            </a:r>
            <a:r>
              <a:rPr lang="ja-JP" altLang="en-US" sz="1200" b="0" dirty="0">
                <a:solidFill>
                  <a:srgbClr val="FF0000"/>
                </a:solidFill>
                <a:latin typeface="游ゴシック" panose="020B0400000000000000" pitchFamily="50" charset="-128"/>
                <a:ea typeface="游ゴシック" panose="020B0400000000000000" pitchFamily="50" charset="-128"/>
              </a:rPr>
              <a:t>憍慢」は、</a:t>
            </a:r>
            <a:r>
              <a:rPr kumimoji="1" lang="ja-JP" altLang="en-US" sz="1200" b="0" i="0" u="none" strike="noStrike" kern="1200" baseline="0" dirty="0">
                <a:solidFill>
                  <a:schemeClr val="tx1"/>
                </a:solidFill>
                <a:latin typeface="+mn-lt"/>
                <a:cs typeface="+mn-cs"/>
              </a:rPr>
              <a:t>この信心とは違うあり方である。</a:t>
            </a:r>
            <a:endParaRPr kumimoji="1" lang="en-US" altLang="ja-JP" sz="1200" b="0" i="0" u="none" strike="noStrike" kern="1200" baseline="0" dirty="0">
              <a:solidFill>
                <a:schemeClr val="tx1"/>
              </a:solidFill>
              <a:latin typeface="+mn-lt"/>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1" lang="ja-JP" altLang="en-US" sz="13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4822418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1" lang="ja-JP" altLang="en-US" sz="13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7669990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・救いを拒絶する心、受けいれない心、それを、自力といい、それはつまり阿弥陀仏の救いを疑っている心である。</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130</a:t>
            </a:fld>
            <a:endParaRPr kumimoji="1" lang="ja-JP" altLang="en-US" dirty="0"/>
          </a:p>
        </p:txBody>
      </p:sp>
    </p:spTree>
    <p:extLst>
      <p:ext uri="{BB962C8B-B14F-4D97-AF65-F5344CB8AC3E}">
        <p14:creationId xmlns:p14="http://schemas.microsoft.com/office/powerpoint/2010/main" val="1773168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・「信楽受持甚以難　難中之難無過斯」の「難」は「困難」ではなく、「不可能」を表す。本願を疑う自力の人が本願を信じることは絶対に不可能ということであり、ひいては救いにあずかることができないということである。</a:t>
            </a: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131</a:t>
            </a:fld>
            <a:endParaRPr kumimoji="1" lang="ja-JP" altLang="en-US" dirty="0"/>
          </a:p>
        </p:txBody>
      </p:sp>
    </p:spTree>
    <p:extLst>
      <p:ext uri="{BB962C8B-B14F-4D97-AF65-F5344CB8AC3E}">
        <p14:creationId xmlns:p14="http://schemas.microsoft.com/office/powerpoint/2010/main" val="1773168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132</a:t>
            </a:fld>
            <a:endParaRPr lang="ja-JP" altLang="en-US" dirty="0"/>
          </a:p>
        </p:txBody>
      </p:sp>
    </p:spTree>
    <p:extLst>
      <p:ext uri="{BB962C8B-B14F-4D97-AF65-F5344CB8AC3E}">
        <p14:creationId xmlns:p14="http://schemas.microsoft.com/office/powerpoint/2010/main" val="27699751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2175172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a:t>
            </a:fld>
            <a:endParaRPr kumimoji="1" lang="ja-JP" altLang="en-US" dirty="0"/>
          </a:p>
        </p:txBody>
      </p:sp>
    </p:spTree>
    <p:extLst>
      <p:ext uri="{BB962C8B-B14F-4D97-AF65-F5344CB8AC3E}">
        <p14:creationId xmlns:p14="http://schemas.microsoft.com/office/powerpoint/2010/main" val="269200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13</a:t>
            </a:fld>
            <a:endParaRPr kumimoji="1" lang="ja-JP" altLang="en-US" dirty="0"/>
          </a:p>
        </p:txBody>
      </p:sp>
    </p:spTree>
    <p:extLst>
      <p:ext uri="{BB962C8B-B14F-4D97-AF65-F5344CB8AC3E}">
        <p14:creationId xmlns:p14="http://schemas.microsoft.com/office/powerpoint/2010/main" val="3728370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14</a:t>
            </a:fld>
            <a:endParaRPr kumimoji="1" lang="ja-JP" altLang="en-US" dirty="0"/>
          </a:p>
        </p:txBody>
      </p:sp>
    </p:spTree>
    <p:extLst>
      <p:ext uri="{BB962C8B-B14F-4D97-AF65-F5344CB8AC3E}">
        <p14:creationId xmlns:p14="http://schemas.microsoft.com/office/powerpoint/2010/main" val="27716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游ゴシック" panose="020B0400000000000000" pitchFamily="50" charset="-128"/>
                <a:cs typeface="+mn-cs"/>
              </a:rPr>
              <a:t>・「如来」は、</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尊号真像銘文</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に「</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如来</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と申すは諸仏と申すなり」（註</a:t>
            </a:r>
            <a:r>
              <a:rPr kumimoji="1" lang="en-US" altLang="ja-JP" sz="1200" b="0" i="0" u="none" strike="noStrike" kern="1200" baseline="0" dirty="0">
                <a:solidFill>
                  <a:schemeClr val="tx1"/>
                </a:solidFill>
                <a:latin typeface="+mn-lt"/>
                <a:ea typeface="游ゴシック" panose="020B0400000000000000" pitchFamily="50" charset="-128"/>
                <a:cs typeface="+mn-cs"/>
              </a:rPr>
              <a:t>671</a:t>
            </a:r>
            <a:r>
              <a:rPr kumimoji="1" lang="ja-JP" altLang="en-US" sz="1200" b="0" i="0" u="none" strike="noStrike" kern="1200" baseline="0" dirty="0">
                <a:solidFill>
                  <a:schemeClr val="tx1"/>
                </a:solidFill>
                <a:latin typeface="+mn-lt"/>
                <a:ea typeface="游ゴシック" panose="020B0400000000000000" pitchFamily="50" charset="-128"/>
                <a:cs typeface="+mn-cs"/>
              </a:rPr>
              <a:t>頁）と示されているように「諸仏」と解説するのが正確な表現であるが、本教材では分かりやすさを優先して「お釈迦さま」と説明している。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15</a:t>
            </a:fld>
            <a:endParaRPr kumimoji="1" lang="ja-JP" altLang="en-US" dirty="0"/>
          </a:p>
        </p:txBody>
      </p:sp>
    </p:spTree>
    <p:extLst>
      <p:ext uri="{BB962C8B-B14F-4D97-AF65-F5344CB8AC3E}">
        <p14:creationId xmlns:p14="http://schemas.microsoft.com/office/powerpoint/2010/main" val="112363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・「出世本懐」の解説のため、釈尊の生涯を簡単に紹介する。</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16</a:t>
            </a:fld>
            <a:endParaRPr kumimoji="1" lang="ja-JP" altLang="en-US" dirty="0"/>
          </a:p>
        </p:txBody>
      </p:sp>
    </p:spTree>
    <p:extLst>
      <p:ext uri="{BB962C8B-B14F-4D97-AF65-F5344CB8AC3E}">
        <p14:creationId xmlns:p14="http://schemas.microsoft.com/office/powerpoint/2010/main" val="3212339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・イラストは釈尊の苦行の様子を表したもの。厳しい修行をされたことがうかがえる。</a:t>
            </a:r>
          </a:p>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17</a:t>
            </a:fld>
            <a:endParaRPr kumimoji="1" lang="ja-JP" altLang="en-US" dirty="0"/>
          </a:p>
        </p:txBody>
      </p:sp>
    </p:spTree>
    <p:extLst>
      <p:ext uri="{BB962C8B-B14F-4D97-AF65-F5344CB8AC3E}">
        <p14:creationId xmlns:p14="http://schemas.microsoft.com/office/powerpoint/2010/main" val="3376791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18</a:t>
            </a:fld>
            <a:endParaRPr kumimoji="1" lang="ja-JP" altLang="en-US" dirty="0"/>
          </a:p>
        </p:txBody>
      </p:sp>
    </p:spTree>
    <p:extLst>
      <p:ext uri="{BB962C8B-B14F-4D97-AF65-F5344CB8AC3E}">
        <p14:creationId xmlns:p14="http://schemas.microsoft.com/office/powerpoint/2010/main" val="125858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a:t>
            </a:fld>
            <a:endParaRPr kumimoji="1" lang="ja-JP" altLang="en-US" dirty="0"/>
          </a:p>
        </p:txBody>
      </p:sp>
    </p:spTree>
    <p:extLst>
      <p:ext uri="{BB962C8B-B14F-4D97-AF65-F5344CB8AC3E}">
        <p14:creationId xmlns:p14="http://schemas.microsoft.com/office/powerpoint/2010/main" val="3593637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・イラストは、釈尊と、釈尊に常随して説法を聞き、多聞第一と称された阿難。</a:t>
            </a:r>
            <a:endParaRPr kumimoji="1" lang="en-US" altLang="ja-JP"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19</a:t>
            </a:fld>
            <a:endParaRPr kumimoji="1" lang="ja-JP" altLang="en-US" dirty="0"/>
          </a:p>
        </p:txBody>
      </p:sp>
    </p:spTree>
    <p:extLst>
      <p:ext uri="{BB962C8B-B14F-4D97-AF65-F5344CB8AC3E}">
        <p14:creationId xmlns:p14="http://schemas.microsoft.com/office/powerpoint/2010/main" val="1471497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・釈尊の説法は、「対機説法」と言われる。医者が患者に応じて薬を与えられるように、相手の悩み苦しみ置かれている状況などにより教えを説かれた。そのために様々な教えがある。</a:t>
            </a:r>
          </a:p>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20</a:t>
            </a:fld>
            <a:endParaRPr kumimoji="1" lang="ja-JP" altLang="en-US" dirty="0"/>
          </a:p>
        </p:txBody>
      </p:sp>
    </p:spTree>
    <p:extLst>
      <p:ext uri="{BB962C8B-B14F-4D97-AF65-F5344CB8AC3E}">
        <p14:creationId xmlns:p14="http://schemas.microsoft.com/office/powerpoint/2010/main" val="3541420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21</a:t>
            </a:fld>
            <a:endParaRPr kumimoji="1" lang="ja-JP" altLang="en-US" dirty="0"/>
          </a:p>
        </p:txBody>
      </p:sp>
    </p:spTree>
    <p:extLst>
      <p:ext uri="{BB962C8B-B14F-4D97-AF65-F5344CB8AC3E}">
        <p14:creationId xmlns:p14="http://schemas.microsoft.com/office/powerpoint/2010/main" val="1461668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22</a:t>
            </a:fld>
            <a:endParaRPr kumimoji="1" lang="ja-JP" altLang="en-US" dirty="0"/>
          </a:p>
        </p:txBody>
      </p:sp>
    </p:spTree>
    <p:extLst>
      <p:ext uri="{BB962C8B-B14F-4D97-AF65-F5344CB8AC3E}">
        <p14:creationId xmlns:p14="http://schemas.microsoft.com/office/powerpoint/2010/main" val="1837432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pPr/>
              <a:t>23</a:t>
            </a:fld>
            <a:endParaRPr lang="ja-JP" altLang="en-US" dirty="0"/>
          </a:p>
        </p:txBody>
      </p:sp>
    </p:spTree>
    <p:extLst>
      <p:ext uri="{BB962C8B-B14F-4D97-AF65-F5344CB8AC3E}">
        <p14:creationId xmlns:p14="http://schemas.microsoft.com/office/powerpoint/2010/main" val="104129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24</a:t>
            </a:fld>
            <a:endParaRPr kumimoji="1" lang="ja-JP" altLang="en-US" dirty="0"/>
          </a:p>
        </p:txBody>
      </p:sp>
    </p:spTree>
    <p:extLst>
      <p:ext uri="{BB962C8B-B14F-4D97-AF65-F5344CB8AC3E}">
        <p14:creationId xmlns:p14="http://schemas.microsoft.com/office/powerpoint/2010/main" val="2358565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25</a:t>
            </a:fld>
            <a:endParaRPr kumimoji="1" lang="ja-JP" altLang="en-US" dirty="0"/>
          </a:p>
        </p:txBody>
      </p:sp>
    </p:spTree>
    <p:extLst>
      <p:ext uri="{BB962C8B-B14F-4D97-AF65-F5344CB8AC3E}">
        <p14:creationId xmlns:p14="http://schemas.microsoft.com/office/powerpoint/2010/main" val="2447453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3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961937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27</a:t>
            </a:fld>
            <a:endParaRPr lang="ja-JP" altLang="en-US" dirty="0"/>
          </a:p>
        </p:txBody>
      </p:sp>
    </p:spTree>
    <p:extLst>
      <p:ext uri="{BB962C8B-B14F-4D97-AF65-F5344CB8AC3E}">
        <p14:creationId xmlns:p14="http://schemas.microsoft.com/office/powerpoint/2010/main" val="2012241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49417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pPr/>
              <a:t>2</a:t>
            </a:fld>
            <a:endParaRPr lang="ja-JP" altLang="en-US" dirty="0"/>
          </a:p>
        </p:txBody>
      </p:sp>
    </p:spTree>
    <p:extLst>
      <p:ext uri="{BB962C8B-B14F-4D97-AF65-F5344CB8AC3E}">
        <p14:creationId xmlns:p14="http://schemas.microsoft.com/office/powerpoint/2010/main" val="3117760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3092623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1574524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31</a:t>
            </a:fld>
            <a:endParaRPr kumimoji="1" lang="ja-JP" altLang="en-US" dirty="0"/>
          </a:p>
        </p:txBody>
      </p:sp>
    </p:spTree>
    <p:extLst>
      <p:ext uri="{BB962C8B-B14F-4D97-AF65-F5344CB8AC3E}">
        <p14:creationId xmlns:p14="http://schemas.microsoft.com/office/powerpoint/2010/main" val="2358565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願の教えがなぜ最も素晴らしいのかを「本願海」という言葉から解説。本願の教えは、どんなものでも包み込む深くて広い海のように、一部の智慧ある者だけでなく、どんな愚かな者でも救う教えであるから、最も素晴らしい教えである。</a:t>
            </a:r>
            <a:endParaRPr kumimoji="1" lang="en-US" altLang="ja-JP" dirty="0"/>
          </a:p>
          <a:p>
            <a:r>
              <a:rPr kumimoji="1" lang="ja-JP" altLang="en-US" sz="1200" b="0" i="0" u="none" strike="noStrike" kern="1200" baseline="0" dirty="0">
                <a:solidFill>
                  <a:schemeClr val="tx1"/>
                </a:solidFill>
                <a:latin typeface="+mn-lt"/>
                <a:ea typeface="游ゴシック" panose="020B0400000000000000" pitchFamily="50" charset="-128"/>
                <a:cs typeface="+mn-cs"/>
              </a:rPr>
              <a:t>・</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教行信証</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には、「</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海</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といふは、久遠よりこのかた、凡聖所修の雑修雑善の川水を転じ、逆謗闡提恒沙無明の海水を転じて、本願大悲智慧真実恒沙万徳の大宝海水となる。これを海のごときに喩ふるなり」（註</a:t>
            </a:r>
            <a:r>
              <a:rPr kumimoji="1" lang="en-US" altLang="ja-JP" sz="1200" b="0" i="0" u="none" strike="noStrike" kern="1200" baseline="0" dirty="0">
                <a:solidFill>
                  <a:schemeClr val="tx1"/>
                </a:solidFill>
                <a:latin typeface="+mn-lt"/>
                <a:ea typeface="游ゴシック" panose="020B0400000000000000" pitchFamily="50" charset="-128"/>
                <a:cs typeface="+mn-cs"/>
              </a:rPr>
              <a:t>197</a:t>
            </a:r>
            <a:r>
              <a:rPr kumimoji="1" lang="ja-JP" altLang="en-US" sz="1200" b="0" i="0" u="none" strike="noStrike" kern="1200" baseline="0" dirty="0">
                <a:solidFill>
                  <a:schemeClr val="tx1"/>
                </a:solidFill>
                <a:latin typeface="+mn-lt"/>
                <a:ea typeface="游ゴシック" panose="020B0400000000000000" pitchFamily="50" charset="-128"/>
                <a:cs typeface="+mn-cs"/>
              </a:rPr>
              <a:t>頁）とある。</a:t>
            </a:r>
            <a:endParaRPr kumimoji="1" lang="en-US" altLang="ja-JP" sz="1200" b="0" i="0" u="none" strike="noStrike" kern="1200" baseline="0" dirty="0">
              <a:solidFill>
                <a:schemeClr val="tx1"/>
              </a:solidFill>
              <a:latin typeface="+mn-lt"/>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・写真は、親鸞聖人が流罪となった越後（新潟県）の居多ヶ浜の海。</a:t>
            </a:r>
            <a:endParaRPr kumimoji="1" lang="en-US" altLang="ja-JP" sz="1800" dirty="0"/>
          </a:p>
          <a:p>
            <a:endParaRPr lang="ja-JP" altLang="en-US" sz="1800" b="0" i="0" u="none" strike="noStrike" baseline="0" dirty="0">
              <a:solidFill>
                <a:srgbClr val="000000"/>
              </a:solidFill>
              <a:latin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32</a:t>
            </a:fld>
            <a:endParaRPr kumimoji="1" lang="ja-JP" altLang="en-US" dirty="0"/>
          </a:p>
        </p:txBody>
      </p:sp>
    </p:spTree>
    <p:extLst>
      <p:ext uri="{BB962C8B-B14F-4D97-AF65-F5344CB8AC3E}">
        <p14:creationId xmlns:p14="http://schemas.microsoft.com/office/powerpoint/2010/main" val="3967528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・本願の教えはこのように素晴らしいから、本願の教えへの信を勧めている。</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33</a:t>
            </a:fld>
            <a:endParaRPr kumimoji="1" lang="ja-JP" altLang="en-US" dirty="0"/>
          </a:p>
        </p:txBody>
      </p:sp>
    </p:spTree>
    <p:extLst>
      <p:ext uri="{BB962C8B-B14F-4D97-AF65-F5344CB8AC3E}">
        <p14:creationId xmlns:p14="http://schemas.microsoft.com/office/powerpoint/2010/main" val="4278418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solidFill>
                <a:schemeClr val="bg1"/>
              </a:solidFill>
            </a:endParaRPr>
          </a:p>
          <a:p>
            <a:endParaRPr lang="ja-JP" altLang="en-US" sz="1200" dirty="0">
              <a:solidFill>
                <a:schemeClr val="bg1"/>
              </a:solidFill>
            </a:endParaRPr>
          </a:p>
          <a:p>
            <a:endParaRPr lang="ja-JP" altLang="en-US" sz="1200" dirty="0">
              <a:solidFill>
                <a:schemeClr val="bg1"/>
              </a:solidFill>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34</a:t>
            </a:fld>
            <a:endParaRPr kumimoji="1" lang="ja-JP" altLang="en-US" dirty="0"/>
          </a:p>
        </p:txBody>
      </p:sp>
    </p:spTree>
    <p:extLst>
      <p:ext uri="{BB962C8B-B14F-4D97-AF65-F5344CB8AC3E}">
        <p14:creationId xmlns:p14="http://schemas.microsoft.com/office/powerpoint/2010/main" val="1636490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・「五濁悪時」とは、</a:t>
            </a:r>
            <a:r>
              <a:rPr kumimoji="1" lang="en-US" altLang="ja-JP" sz="1200" b="0" i="0" u="none" strike="noStrike" kern="1200" baseline="0" dirty="0">
                <a:solidFill>
                  <a:schemeClr val="tx1"/>
                </a:solidFill>
                <a:latin typeface="+mn-lt"/>
                <a:ea typeface="游ゴシック" panose="020B0400000000000000" pitchFamily="50" charset="-128"/>
                <a:cs typeface="+mn-cs"/>
              </a:rPr>
              <a:t>2500</a:t>
            </a:r>
            <a:r>
              <a:rPr kumimoji="1" lang="ja-JP" altLang="en-US" sz="1200" b="0" i="0" u="none" strike="noStrike" kern="1200" baseline="0" dirty="0">
                <a:solidFill>
                  <a:schemeClr val="tx1"/>
                </a:solidFill>
                <a:latin typeface="+mn-lt"/>
                <a:ea typeface="游ゴシック" panose="020B0400000000000000" pitchFamily="50" charset="-128"/>
                <a:cs typeface="+mn-cs"/>
              </a:rPr>
              <a:t>年前の釈尊や</a:t>
            </a:r>
            <a:r>
              <a:rPr kumimoji="1" lang="en-US" altLang="ja-JP" sz="1200" b="0" i="0" u="none" strike="noStrike" kern="1200" baseline="0" dirty="0">
                <a:solidFill>
                  <a:schemeClr val="tx1"/>
                </a:solidFill>
                <a:latin typeface="+mn-lt"/>
                <a:ea typeface="游ゴシック" panose="020B0400000000000000" pitchFamily="50" charset="-128"/>
                <a:cs typeface="+mn-cs"/>
              </a:rPr>
              <a:t>800</a:t>
            </a:r>
            <a:r>
              <a:rPr kumimoji="1" lang="ja-JP" altLang="en-US" sz="1200" b="0" i="0" u="none" strike="noStrike" kern="1200" baseline="0" dirty="0">
                <a:solidFill>
                  <a:schemeClr val="tx1"/>
                </a:solidFill>
                <a:latin typeface="+mn-lt"/>
                <a:ea typeface="游ゴシック" panose="020B0400000000000000" pitchFamily="50" charset="-128"/>
                <a:cs typeface="+mn-cs"/>
              </a:rPr>
              <a:t>年前の親鸞聖人の時代だけでなく、今の私たちの時代のことでもあることを強調。そんな時代に生きる私たちが救われる道は、釈尊が説いた阿弥陀仏の本願の教えしかない。</a:t>
            </a: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35</a:t>
            </a:fld>
            <a:endParaRPr kumimoji="1" lang="ja-JP" altLang="en-US" dirty="0"/>
          </a:p>
        </p:txBody>
      </p:sp>
    </p:spTree>
    <p:extLst>
      <p:ext uri="{BB962C8B-B14F-4D97-AF65-F5344CB8AC3E}">
        <p14:creationId xmlns:p14="http://schemas.microsoft.com/office/powerpoint/2010/main" val="78434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・「すべての人間」ということは、「私」もということである。</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36</a:t>
            </a:fld>
            <a:endParaRPr kumimoji="1" lang="ja-JP" altLang="en-US" dirty="0"/>
          </a:p>
        </p:txBody>
      </p:sp>
    </p:spTree>
    <p:extLst>
      <p:ext uri="{BB962C8B-B14F-4D97-AF65-F5344CB8AC3E}">
        <p14:creationId xmlns:p14="http://schemas.microsoft.com/office/powerpoint/2010/main" val="3709421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37</a:t>
            </a:fld>
            <a:endParaRPr kumimoji="1" lang="ja-JP" altLang="en-US" dirty="0"/>
          </a:p>
        </p:txBody>
      </p:sp>
    </p:spTree>
    <p:extLst>
      <p:ext uri="{BB962C8B-B14F-4D97-AF65-F5344CB8AC3E}">
        <p14:creationId xmlns:p14="http://schemas.microsoft.com/office/powerpoint/2010/main" val="2693091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38</a:t>
            </a:fld>
            <a:endParaRPr kumimoji="1" lang="ja-JP" altLang="en-US" dirty="0"/>
          </a:p>
        </p:txBody>
      </p:sp>
    </p:spTree>
    <p:extLst>
      <p:ext uri="{BB962C8B-B14F-4D97-AF65-F5344CB8AC3E}">
        <p14:creationId xmlns:p14="http://schemas.microsoft.com/office/powerpoint/2010/main" val="174042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a:t>
            </a:fld>
            <a:endParaRPr kumimoji="1" lang="ja-JP" altLang="en-US" dirty="0"/>
          </a:p>
        </p:txBody>
      </p:sp>
    </p:spTree>
    <p:extLst>
      <p:ext uri="{BB962C8B-B14F-4D97-AF65-F5344CB8AC3E}">
        <p14:creationId xmlns:p14="http://schemas.microsoft.com/office/powerpoint/2010/main" val="1695844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39</a:t>
            </a:fld>
            <a:endParaRPr kumimoji="1" lang="ja-JP" altLang="en-US" dirty="0"/>
          </a:p>
        </p:txBody>
      </p:sp>
    </p:spTree>
    <p:extLst>
      <p:ext uri="{BB962C8B-B14F-4D97-AF65-F5344CB8AC3E}">
        <p14:creationId xmlns:p14="http://schemas.microsoft.com/office/powerpoint/2010/main" val="3154024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游ゴシック" panose="020B0400000000000000" pitchFamily="50" charset="-128"/>
                <a:cs typeface="+mn-cs"/>
              </a:rPr>
              <a:t>・親鸞聖人の「海」の言葉に注目し、海のように底知れない迷いを抱えている人間を救うものは、海のように底知れない深さを持った教えでなければならないという味わいを紹介。</a:t>
            </a:r>
            <a:endParaRPr lang="en-US" altLang="ja-JP" sz="1200" dirty="0">
              <a:solidFill>
                <a:schemeClr val="bg1"/>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pPr/>
              <a:t>40</a:t>
            </a:fld>
            <a:endParaRPr lang="ja-JP" altLang="en-US" dirty="0"/>
          </a:p>
        </p:txBody>
      </p:sp>
    </p:spTree>
    <p:extLst>
      <p:ext uri="{BB962C8B-B14F-4D97-AF65-F5344CB8AC3E}">
        <p14:creationId xmlns:p14="http://schemas.microsoft.com/office/powerpoint/2010/main" val="2263405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・写真は、居多ヶ浜。</a:t>
            </a: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41</a:t>
            </a:fld>
            <a:endParaRPr kumimoji="1" lang="ja-JP" altLang="en-US" dirty="0"/>
          </a:p>
        </p:txBody>
      </p:sp>
    </p:spTree>
    <p:extLst>
      <p:ext uri="{BB962C8B-B14F-4D97-AF65-F5344CB8AC3E}">
        <p14:creationId xmlns:p14="http://schemas.microsoft.com/office/powerpoint/2010/main" val="1347119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42</a:t>
            </a:fld>
            <a:endParaRPr kumimoji="1" lang="ja-JP" altLang="en-US" dirty="0"/>
          </a:p>
        </p:txBody>
      </p:sp>
    </p:spTree>
    <p:extLst>
      <p:ext uri="{BB962C8B-B14F-4D97-AF65-F5344CB8AC3E}">
        <p14:creationId xmlns:p14="http://schemas.microsoft.com/office/powerpoint/2010/main" val="1347119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43</a:t>
            </a:fld>
            <a:endParaRPr lang="ja-JP" altLang="en-US" dirty="0"/>
          </a:p>
        </p:txBody>
      </p:sp>
    </p:spTree>
    <p:extLst>
      <p:ext uri="{BB962C8B-B14F-4D97-AF65-F5344CB8AC3E}">
        <p14:creationId xmlns:p14="http://schemas.microsoft.com/office/powerpoint/2010/main" val="2045948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・「信の利益」は、</a:t>
            </a:r>
            <a:r>
              <a:rPr kumimoji="1" lang="ja-JP" altLang="en-US" sz="1200" b="0" i="0" u="none" strike="noStrike" kern="1200" baseline="0" dirty="0">
                <a:solidFill>
                  <a:schemeClr val="tx1"/>
                </a:solidFill>
                <a:latin typeface="+mn-lt"/>
                <a:ea typeface="游ゴシック" panose="020B0400000000000000" pitchFamily="50" charset="-128"/>
                <a:cs typeface="+mn-cs"/>
              </a:rPr>
              <a:t>本願を信ずることによって得る五つの利益を示し、本願の教えへの信を勧める箇所。</a:t>
            </a:r>
            <a:r>
              <a:rPr kumimoji="1" lang="en-US" altLang="ja-JP" dirty="0"/>
              <a:t>16</a:t>
            </a:r>
            <a:r>
              <a:rPr kumimoji="1" lang="ja-JP" altLang="en-US" dirty="0"/>
              <a:t>句と多く、「お釈迦さまのおすすめ」の中心となる。</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737502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45</a:t>
            </a:fld>
            <a:endParaRPr kumimoji="1" lang="ja-JP" altLang="en-US" dirty="0"/>
          </a:p>
        </p:txBody>
      </p:sp>
    </p:spTree>
    <p:extLst>
      <p:ext uri="{BB962C8B-B14F-4D97-AF65-F5344CB8AC3E}">
        <p14:creationId xmlns:p14="http://schemas.microsoft.com/office/powerpoint/2010/main" val="2065451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pPr/>
              <a:t>46</a:t>
            </a:fld>
            <a:endParaRPr lang="ja-JP" altLang="en-US" dirty="0"/>
          </a:p>
        </p:txBody>
      </p:sp>
    </p:spTree>
    <p:extLst>
      <p:ext uri="{BB962C8B-B14F-4D97-AF65-F5344CB8AC3E}">
        <p14:creationId xmlns:p14="http://schemas.microsoft.com/office/powerpoint/2010/main" val="2109858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47</a:t>
            </a:fld>
            <a:endParaRPr lang="ja-JP" altLang="en-US" dirty="0"/>
          </a:p>
        </p:txBody>
      </p:sp>
    </p:spTree>
    <p:extLst>
      <p:ext uri="{BB962C8B-B14F-4D97-AF65-F5344CB8AC3E}">
        <p14:creationId xmlns:p14="http://schemas.microsoft.com/office/powerpoint/2010/main" val="2541657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1905416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・「お釈迦さまのおすすめ」は、依経段の後半、「釈尊の勧説」「釈迦章」などと言われる箇所で、釈尊が説いた阿弥陀仏の本願の素晴らしさが述べられている。</a:t>
            </a:r>
            <a:endParaRPr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a:t>
            </a:fld>
            <a:endParaRPr kumimoji="1" lang="ja-JP" altLang="en-US" dirty="0"/>
          </a:p>
        </p:txBody>
      </p:sp>
    </p:spTree>
    <p:extLst>
      <p:ext uri="{BB962C8B-B14F-4D97-AF65-F5344CB8AC3E}">
        <p14:creationId xmlns:p14="http://schemas.microsoft.com/office/powerpoint/2010/main" val="3438163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ja-JP" altLang="en-US" sz="1200" b="0" i="0" u="none" strike="noStrike" kern="1200" baseline="0" dirty="0">
                <a:solidFill>
                  <a:schemeClr val="tx1"/>
                </a:solidFill>
                <a:latin typeface="+mn-lt"/>
                <a:ea typeface="游ゴシック" panose="020B0400000000000000" pitchFamily="50" charset="-128"/>
                <a:cs typeface="+mn-cs"/>
              </a:rPr>
              <a:t>本願を信ずる利益として、煩悩を断ずることなく、阿弥陀仏の力によって救われることが示される。</a:t>
            </a:r>
            <a:endParaRPr kumimoji="1" lang="en-US" altLang="ja-JP" sz="1200" b="0" i="0" u="none" strike="noStrike" kern="1200" baseline="0" dirty="0">
              <a:solidFill>
                <a:schemeClr val="tx1"/>
              </a:solidFill>
              <a:latin typeface="+mn-lt"/>
              <a:ea typeface="游ゴシック" panose="020B0400000000000000" pitchFamily="50" charset="-128"/>
              <a:cs typeface="+mn-cs"/>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49</a:t>
            </a:fld>
            <a:endParaRPr kumimoji="1" lang="ja-JP" altLang="en-US" dirty="0"/>
          </a:p>
        </p:txBody>
      </p:sp>
    </p:spTree>
    <p:extLst>
      <p:ext uri="{BB962C8B-B14F-4D97-AF65-F5344CB8AC3E}">
        <p14:creationId xmlns:p14="http://schemas.microsoft.com/office/powerpoint/2010/main" val="218627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50</a:t>
            </a:fld>
            <a:endParaRPr kumimoji="1" lang="ja-JP" altLang="en-US" dirty="0"/>
          </a:p>
        </p:txBody>
      </p:sp>
    </p:spTree>
    <p:extLst>
      <p:ext uri="{BB962C8B-B14F-4D97-AF65-F5344CB8AC3E}">
        <p14:creationId xmlns:p14="http://schemas.microsoft.com/office/powerpoint/2010/main" val="742727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51</a:t>
            </a:fld>
            <a:endParaRPr kumimoji="1" lang="ja-JP" altLang="en-US" dirty="0"/>
          </a:p>
        </p:txBody>
      </p:sp>
    </p:spTree>
    <p:extLst>
      <p:ext uri="{BB962C8B-B14F-4D97-AF65-F5344CB8AC3E}">
        <p14:creationId xmlns:p14="http://schemas.microsoft.com/office/powerpoint/2010/main" val="16122652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52</a:t>
            </a:fld>
            <a:endParaRPr kumimoji="1" lang="ja-JP" altLang="en-US" dirty="0"/>
          </a:p>
        </p:txBody>
      </p:sp>
    </p:spTree>
    <p:extLst>
      <p:ext uri="{BB962C8B-B14F-4D97-AF65-F5344CB8AC3E}">
        <p14:creationId xmlns:p14="http://schemas.microsoft.com/office/powerpoint/2010/main" val="3951033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53</a:t>
            </a:fld>
            <a:endParaRPr kumimoji="1" lang="ja-JP" altLang="en-US" dirty="0"/>
          </a:p>
        </p:txBody>
      </p:sp>
    </p:spTree>
    <p:extLst>
      <p:ext uri="{BB962C8B-B14F-4D97-AF65-F5344CB8AC3E}">
        <p14:creationId xmlns:p14="http://schemas.microsoft.com/office/powerpoint/2010/main" val="3065339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54</a:t>
            </a:fld>
            <a:endParaRPr kumimoji="1" lang="ja-JP" altLang="en-US" dirty="0"/>
          </a:p>
        </p:txBody>
      </p:sp>
    </p:spTree>
    <p:extLst>
      <p:ext uri="{BB962C8B-B14F-4D97-AF65-F5344CB8AC3E}">
        <p14:creationId xmlns:p14="http://schemas.microsoft.com/office/powerpoint/2010/main" val="1737072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3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9373438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3209727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3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5167934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・煩悩の炎を吹き消した状態が涅槃。</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3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02793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・阿弥陀仏と釈尊の関係についての解説。釈尊に比べて阿弥陀仏のイメージが掴みにくいことから設けたスライドである。釈尊が</a:t>
            </a:r>
            <a:r>
              <a:rPr kumimoji="1" lang="en-US" altLang="ja-JP" sz="1200" b="0" i="0" u="none" strike="noStrike" kern="1200" baseline="0" dirty="0">
                <a:solidFill>
                  <a:schemeClr val="tx1"/>
                </a:solidFill>
                <a:latin typeface="+mn-lt"/>
                <a:ea typeface="游ゴシック" panose="020B0400000000000000" pitchFamily="50" charset="-128"/>
                <a:cs typeface="+mn-cs"/>
              </a:rPr>
              <a:t>2500</a:t>
            </a:r>
            <a:r>
              <a:rPr kumimoji="1" lang="ja-JP" altLang="en-US" sz="1200" b="0" i="0" u="none" strike="noStrike" kern="1200" baseline="0" dirty="0">
                <a:solidFill>
                  <a:schemeClr val="tx1"/>
                </a:solidFill>
                <a:latin typeface="+mn-lt"/>
                <a:ea typeface="游ゴシック" panose="020B0400000000000000" pitchFamily="50" charset="-128"/>
                <a:cs typeface="+mn-cs"/>
              </a:rPr>
              <a:t>年前にインドに誕生し</a:t>
            </a:r>
            <a:r>
              <a:rPr kumimoji="1" lang="en-US" altLang="ja-JP" sz="1200" b="0" i="0" u="none" strike="noStrike" kern="1200" baseline="0" dirty="0">
                <a:solidFill>
                  <a:schemeClr val="tx1"/>
                </a:solidFill>
                <a:latin typeface="+mn-lt"/>
                <a:ea typeface="游ゴシック" panose="020B0400000000000000" pitchFamily="50" charset="-128"/>
                <a:cs typeface="+mn-cs"/>
              </a:rPr>
              <a:t>80</a:t>
            </a:r>
            <a:r>
              <a:rPr kumimoji="1" lang="ja-JP" altLang="en-US" sz="1200" b="0" i="0" u="none" strike="noStrike" kern="1200" baseline="0" dirty="0">
                <a:solidFill>
                  <a:schemeClr val="tx1"/>
                </a:solidFill>
                <a:latin typeface="+mn-lt"/>
                <a:ea typeface="游ゴシック" panose="020B0400000000000000" pitchFamily="50" charset="-128"/>
                <a:cs typeface="+mn-cs"/>
              </a:rPr>
              <a:t>年の生涯を生きた方である一方、阿弥陀仏は、この世に実在した方ではなく、いつでもどこでもはたらく仏である。また、釈尊は救いのはたらきそのものである阿弥陀仏を言葉（経典）で説かれた方である。</a:t>
            </a:r>
            <a:r>
              <a:rPr kumimoji="1" lang="ja-JP" altLang="en-US" sz="1200" b="0" i="0" u="none" strike="noStrike" kern="1200" baseline="0" dirty="0" smtClean="0">
                <a:solidFill>
                  <a:schemeClr val="tx1"/>
                </a:solidFill>
                <a:latin typeface="+mn-lt"/>
                <a:ea typeface="游ゴシック" panose="020B0400000000000000" pitchFamily="50" charset="-128"/>
                <a:cs typeface="+mn-cs"/>
              </a:rPr>
              <a:t>（</a:t>
            </a:r>
            <a:r>
              <a:rPr kumimoji="1" lang="en-US" altLang="ja-JP" sz="1200" b="0" i="0" u="none" strike="noStrike" kern="1200" baseline="0" dirty="0" smtClean="0">
                <a:solidFill>
                  <a:schemeClr val="tx1"/>
                </a:solidFill>
                <a:latin typeface="+mn-lt"/>
                <a:ea typeface="游ゴシック" panose="020B0400000000000000" pitchFamily="50" charset="-128"/>
                <a:cs typeface="+mn-cs"/>
              </a:rPr>
              <a:t>※</a:t>
            </a:r>
            <a:r>
              <a:rPr kumimoji="1" lang="ja-JP" altLang="en-US" sz="1200" b="0" i="0" u="none" strike="noStrike" kern="1200" baseline="0" dirty="0" smtClean="0">
                <a:solidFill>
                  <a:schemeClr val="tx1"/>
                </a:solidFill>
                <a:latin typeface="+mn-lt"/>
                <a:ea typeface="游ゴシック" panose="020B0400000000000000" pitchFamily="50" charset="-128"/>
                <a:cs typeface="+mn-cs"/>
              </a:rPr>
              <a:t>親鸞聖人には、阿弥陀仏</a:t>
            </a:r>
            <a:r>
              <a:rPr kumimoji="1" lang="ja-JP" altLang="en-US" sz="1200" b="0" i="0" u="none" strike="noStrike" kern="1200" baseline="0" dirty="0">
                <a:solidFill>
                  <a:schemeClr val="tx1"/>
                </a:solidFill>
                <a:latin typeface="+mn-lt"/>
                <a:ea typeface="游ゴシック" panose="020B0400000000000000" pitchFamily="50" charset="-128"/>
                <a:cs typeface="+mn-cs"/>
              </a:rPr>
              <a:t>の第十七願に応じて釈尊の説法が</a:t>
            </a:r>
            <a:r>
              <a:rPr kumimoji="1" lang="ja-JP" altLang="en-US" sz="1200" b="0" i="0" u="none" strike="noStrike" kern="1200" baseline="0" dirty="0" smtClean="0">
                <a:solidFill>
                  <a:schemeClr val="tx1"/>
                </a:solidFill>
                <a:latin typeface="+mn-lt"/>
                <a:ea typeface="游ゴシック" panose="020B0400000000000000" pitchFamily="50" charset="-128"/>
                <a:cs typeface="+mn-cs"/>
              </a:rPr>
              <a:t>なされたとする見方がある。</a:t>
            </a:r>
            <a:r>
              <a:rPr kumimoji="1" lang="ja-JP" altLang="en-US" sz="1200" b="0" i="0" u="none" strike="noStrike" kern="1200" baseline="0" dirty="0">
                <a:solidFill>
                  <a:schemeClr val="tx1"/>
                </a:solidFill>
                <a:latin typeface="+mn-lt"/>
                <a:ea typeface="游ゴシック" panose="020B0400000000000000" pitchFamily="50" charset="-128"/>
                <a:cs typeface="+mn-cs"/>
              </a:rPr>
              <a:t>）</a:t>
            </a:r>
          </a:p>
          <a:p>
            <a:r>
              <a:rPr kumimoji="1" lang="ja-JP" altLang="en-US" sz="1200" b="0" i="0" u="none" strike="noStrike" kern="1200" baseline="0" dirty="0">
                <a:solidFill>
                  <a:schemeClr val="tx1"/>
                </a:solidFill>
                <a:latin typeface="+mn-lt"/>
                <a:ea typeface="游ゴシック" panose="020B0400000000000000" pitchFamily="50" charset="-128"/>
                <a:cs typeface="+mn-cs"/>
              </a:rPr>
              <a:t>○「釈尊が説いたものでない経典を真実といえるのか？」という「大乗非仏説」に関する質問が出た場合は、「悟りをもたらす教えはすべて仏説である」という仏説観を紹介している。</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季刊せいてん</a:t>
            </a:r>
            <a:r>
              <a:rPr kumimoji="1" lang="en-US" altLang="ja-JP" sz="1200" b="0" i="0" u="none" strike="noStrike" kern="1200" baseline="0" dirty="0">
                <a:solidFill>
                  <a:schemeClr val="tx1"/>
                </a:solidFill>
                <a:latin typeface="+mn-lt"/>
                <a:ea typeface="游ゴシック" panose="020B0400000000000000" pitchFamily="50" charset="-128"/>
                <a:cs typeface="+mn-cs"/>
              </a:rPr>
              <a:t>』120</a:t>
            </a:r>
            <a:r>
              <a:rPr kumimoji="1" lang="ja-JP" altLang="en-US" sz="1200" b="0" i="0" u="none" strike="noStrike" kern="1200" baseline="0" dirty="0">
                <a:solidFill>
                  <a:schemeClr val="tx1"/>
                </a:solidFill>
                <a:latin typeface="+mn-lt"/>
                <a:ea typeface="游ゴシック" panose="020B0400000000000000" pitchFamily="50" charset="-128"/>
                <a:cs typeface="+mn-cs"/>
              </a:rPr>
              <a:t>号「慌てないための</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大乗非仏説</a:t>
            </a:r>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入門」参照。</a:t>
            </a:r>
            <a:endParaRPr lang="en-US" altLang="ja-JP" dirty="0"/>
          </a:p>
          <a:p>
            <a:endParaRPr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a:t>
            </a:fld>
            <a:endParaRPr kumimoji="1" lang="ja-JP" altLang="en-US" dirty="0"/>
          </a:p>
        </p:txBody>
      </p:sp>
    </p:spTree>
    <p:extLst>
      <p:ext uri="{BB962C8B-B14F-4D97-AF65-F5344CB8AC3E}">
        <p14:creationId xmlns:p14="http://schemas.microsoft.com/office/powerpoint/2010/main" val="1969114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・「煩悩を断じて涅槃を得る」という仏教の常識からすると「不断煩悩得涅槃」は通常ありえないことである。</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11968295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・「不断煩悩得涅槃」という、あり得ないことが起こるのは、阿弥陀仏の力による。</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22931093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・「不断煩悩得涅槃」を、水に沈む性質をもった石が、その性質のまま船によって運ばれるという「船と石のたとえ」で解説。</a:t>
            </a:r>
            <a:endParaRPr kumimoji="1" lang="en-US" altLang="ja-JP"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61</a:t>
            </a:fld>
            <a:endParaRPr kumimoji="1" lang="ja-JP" altLang="en-US" dirty="0"/>
          </a:p>
        </p:txBody>
      </p:sp>
    </p:spTree>
    <p:extLst>
      <p:ext uri="{BB962C8B-B14F-4D97-AF65-F5344CB8AC3E}">
        <p14:creationId xmlns:p14="http://schemas.microsoft.com/office/powerpoint/2010/main" val="10513342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62</a:t>
            </a:fld>
            <a:endParaRPr lang="ja-JP" altLang="en-US" dirty="0"/>
          </a:p>
        </p:txBody>
      </p:sp>
    </p:spTree>
    <p:extLst>
      <p:ext uri="{BB962C8B-B14F-4D97-AF65-F5344CB8AC3E}">
        <p14:creationId xmlns:p14="http://schemas.microsoft.com/office/powerpoint/2010/main" val="35872925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63</a:t>
            </a:fld>
            <a:endParaRPr lang="ja-JP" altLang="en-US" dirty="0"/>
          </a:p>
        </p:txBody>
      </p:sp>
    </p:spTree>
    <p:extLst>
      <p:ext uri="{BB962C8B-B14F-4D97-AF65-F5344CB8AC3E}">
        <p14:creationId xmlns:p14="http://schemas.microsoft.com/office/powerpoint/2010/main" val="10322399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64</a:t>
            </a:fld>
            <a:endParaRPr lang="ja-JP" altLang="en-US" dirty="0"/>
          </a:p>
        </p:txBody>
      </p:sp>
    </p:spTree>
    <p:extLst>
      <p:ext uri="{BB962C8B-B14F-4D97-AF65-F5344CB8AC3E}">
        <p14:creationId xmlns:p14="http://schemas.microsoft.com/office/powerpoint/2010/main" val="490179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65</a:t>
            </a:fld>
            <a:endParaRPr lang="ja-JP" altLang="en-US" dirty="0"/>
          </a:p>
        </p:txBody>
      </p:sp>
    </p:spTree>
    <p:extLst>
      <p:ext uri="{BB962C8B-B14F-4D97-AF65-F5344CB8AC3E}">
        <p14:creationId xmlns:p14="http://schemas.microsoft.com/office/powerpoint/2010/main" val="12359094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66</a:t>
            </a:fld>
            <a:endParaRPr lang="ja-JP" altLang="en-US" dirty="0"/>
          </a:p>
        </p:txBody>
      </p:sp>
    </p:spTree>
    <p:extLst>
      <p:ext uri="{BB962C8B-B14F-4D97-AF65-F5344CB8AC3E}">
        <p14:creationId xmlns:p14="http://schemas.microsoft.com/office/powerpoint/2010/main" val="1631967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67</a:t>
            </a:fld>
            <a:endParaRPr lang="ja-JP" altLang="en-US" dirty="0"/>
          </a:p>
        </p:txBody>
      </p:sp>
    </p:spTree>
    <p:extLst>
      <p:ext uri="{BB962C8B-B14F-4D97-AF65-F5344CB8AC3E}">
        <p14:creationId xmlns:p14="http://schemas.microsoft.com/office/powerpoint/2010/main" val="16334310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・愚かなこの私が救われると知らされたことの喜びが説かれている。</a:t>
            </a:r>
            <a:endParaRPr kumimoji="1" lang="en-US" altLang="ja-JP" dirty="0"/>
          </a:p>
          <a:p>
            <a:endParaRPr kumimoji="1" lang="en-US" altLang="ja-JP" dirty="0"/>
          </a:p>
          <a:p>
            <a:endParaRPr kumimoji="1" lang="ja-JP" altLang="en-US" b="0"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68</a:t>
            </a:fld>
            <a:endParaRPr lang="ja-JP" altLang="en-US" dirty="0"/>
          </a:p>
        </p:txBody>
      </p:sp>
    </p:spTree>
    <p:extLst>
      <p:ext uri="{BB962C8B-B14F-4D97-AF65-F5344CB8AC3E}">
        <p14:creationId xmlns:p14="http://schemas.microsoft.com/office/powerpoint/2010/main" val="85623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・釈尊が説いた言葉が</a:t>
            </a:r>
            <a:r>
              <a:rPr kumimoji="1" lang="en-US" altLang="ja-JP" dirty="0"/>
              <a:t>『</a:t>
            </a:r>
            <a:r>
              <a:rPr kumimoji="1" lang="ja-JP" altLang="en-US" dirty="0"/>
              <a:t>仏説無量寿経</a:t>
            </a:r>
            <a:r>
              <a:rPr kumimoji="1" lang="en-US" altLang="ja-JP" dirty="0"/>
              <a:t>』</a:t>
            </a:r>
            <a:r>
              <a:rPr kumimoji="1" lang="ja-JP" altLang="en-US" dirty="0" err="1"/>
              <a:t>。</a:t>
            </a:r>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6</a:t>
            </a:fld>
            <a:endParaRPr kumimoji="1" lang="ja-JP" altLang="en-US" dirty="0"/>
          </a:p>
        </p:txBody>
      </p:sp>
    </p:spTree>
    <p:extLst>
      <p:ext uri="{BB962C8B-B14F-4D97-AF65-F5344CB8AC3E}">
        <p14:creationId xmlns:p14="http://schemas.microsoft.com/office/powerpoint/2010/main" val="29760140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kumimoji="1" lang="ja-JP" altLang="en-US" b="0"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69</a:t>
            </a:fld>
            <a:endParaRPr lang="ja-JP" altLang="en-US" dirty="0"/>
          </a:p>
        </p:txBody>
      </p:sp>
    </p:spTree>
    <p:extLst>
      <p:ext uri="{BB962C8B-B14F-4D97-AF65-F5344CB8AC3E}">
        <p14:creationId xmlns:p14="http://schemas.microsoft.com/office/powerpoint/2010/main" val="3948931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2164919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・「平等一味」は、阿弥陀仏の救いの平等性を、どんな川の水も海に注げば同じ塩味になるという平易なたとえによってあらわしたもの。浄土真宗の救いのイメージをもちやすいところである。</a:t>
            </a: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71</a:t>
            </a:fld>
            <a:endParaRPr kumimoji="1" lang="ja-JP" altLang="en-US" dirty="0"/>
          </a:p>
        </p:txBody>
      </p:sp>
    </p:spTree>
    <p:extLst>
      <p:ext uri="{BB962C8B-B14F-4D97-AF65-F5344CB8AC3E}">
        <p14:creationId xmlns:p14="http://schemas.microsoft.com/office/powerpoint/2010/main" val="8546248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72</a:t>
            </a:fld>
            <a:endParaRPr kumimoji="1" lang="ja-JP" altLang="en-US" dirty="0"/>
          </a:p>
        </p:txBody>
      </p:sp>
    </p:spTree>
    <p:extLst>
      <p:ext uri="{BB962C8B-B14F-4D97-AF65-F5344CB8AC3E}">
        <p14:creationId xmlns:p14="http://schemas.microsoft.com/office/powerpoint/2010/main" val="17712267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pPr/>
              <a:t>74</a:t>
            </a:fld>
            <a:endParaRPr lang="ja-JP" altLang="en-US" dirty="0"/>
          </a:p>
        </p:txBody>
      </p:sp>
    </p:spTree>
    <p:extLst>
      <p:ext uri="{BB962C8B-B14F-4D97-AF65-F5344CB8AC3E}">
        <p14:creationId xmlns:p14="http://schemas.microsoft.com/office/powerpoint/2010/main" val="11204676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3717000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・聖者とは、宗教的にすぐれた人であり、龍樹菩薩や天親菩薩といった方があげられる。</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76</a:t>
            </a:fld>
            <a:endParaRPr kumimoji="1" lang="ja-JP" altLang="en-US" dirty="0"/>
          </a:p>
        </p:txBody>
      </p:sp>
    </p:spTree>
    <p:extLst>
      <p:ext uri="{BB962C8B-B14F-4D97-AF65-F5344CB8AC3E}">
        <p14:creationId xmlns:p14="http://schemas.microsoft.com/office/powerpoint/2010/main" val="1998728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77</a:t>
            </a:fld>
            <a:endParaRPr kumimoji="1" lang="ja-JP" altLang="en-US" dirty="0"/>
          </a:p>
        </p:txBody>
      </p:sp>
    </p:spTree>
    <p:extLst>
      <p:ext uri="{BB962C8B-B14F-4D97-AF65-F5344CB8AC3E}">
        <p14:creationId xmlns:p14="http://schemas.microsoft.com/office/powerpoint/2010/main" val="16843461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cs typeface="+mn-cs"/>
              </a:rPr>
              <a:t>・「無間地獄」とは最も重い罪を犯した者が堕ちる世界で、真っ逆さまに落ち続けること二千年のところにある。</a:t>
            </a:r>
            <a:r>
              <a:rPr kumimoji="1" lang="ja-JP" altLang="en-US" dirty="0"/>
              <a:t>最も苦しみが多く、間断なく苦を受けるから無間と呼ばれる。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78</a:t>
            </a:fld>
            <a:endParaRPr kumimoji="1" lang="ja-JP" altLang="en-US" dirty="0"/>
          </a:p>
        </p:txBody>
      </p:sp>
    </p:spTree>
    <p:extLst>
      <p:ext uri="{BB962C8B-B14F-4D97-AF65-F5344CB8AC3E}">
        <p14:creationId xmlns:p14="http://schemas.microsoft.com/office/powerpoint/2010/main" val="26513491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79</a:t>
            </a:fld>
            <a:endParaRPr kumimoji="1" lang="ja-JP" altLang="en-US" dirty="0"/>
          </a:p>
        </p:txBody>
      </p:sp>
    </p:spTree>
    <p:extLst>
      <p:ext uri="{BB962C8B-B14F-4D97-AF65-F5344CB8AC3E}">
        <p14:creationId xmlns:p14="http://schemas.microsoft.com/office/powerpoint/2010/main" val="100364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pPr/>
              <a:t>7</a:t>
            </a:fld>
            <a:endParaRPr lang="ja-JP" altLang="en-US" dirty="0"/>
          </a:p>
        </p:txBody>
      </p:sp>
    </p:spTree>
    <p:extLst>
      <p:ext uri="{BB962C8B-B14F-4D97-AF65-F5344CB8AC3E}">
        <p14:creationId xmlns:p14="http://schemas.microsoft.com/office/powerpoint/2010/main" val="35885726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80</a:t>
            </a:fld>
            <a:endParaRPr kumimoji="1" lang="ja-JP" altLang="en-US" dirty="0"/>
          </a:p>
        </p:txBody>
      </p:sp>
    </p:spTree>
    <p:extLst>
      <p:ext uri="{BB962C8B-B14F-4D97-AF65-F5344CB8AC3E}">
        <p14:creationId xmlns:p14="http://schemas.microsoft.com/office/powerpoint/2010/main" val="2738710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81</a:t>
            </a:fld>
            <a:endParaRPr lang="ja-JP" altLang="en-US" dirty="0"/>
          </a:p>
        </p:txBody>
      </p:sp>
    </p:spTree>
    <p:extLst>
      <p:ext uri="{BB962C8B-B14F-4D97-AF65-F5344CB8AC3E}">
        <p14:creationId xmlns:p14="http://schemas.microsoft.com/office/powerpoint/2010/main" val="1341587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23195210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・どんな川の水も海に入れば一つの味になるというたとえを表した</a:t>
            </a:r>
            <a:r>
              <a:rPr kumimoji="1" lang="ja-JP" altLang="en-US" dirty="0" smtClean="0"/>
              <a:t>イラスト。</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33974946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15175213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25866388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86</a:t>
            </a:fld>
            <a:endParaRPr kumimoji="1" lang="ja-JP" altLang="en-US" dirty="0"/>
          </a:p>
        </p:txBody>
      </p:sp>
    </p:spTree>
    <p:extLst>
      <p:ext uri="{BB962C8B-B14F-4D97-AF65-F5344CB8AC3E}">
        <p14:creationId xmlns:p14="http://schemas.microsoft.com/office/powerpoint/2010/main" val="36231075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20463174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ja-JP" altLang="en-US" sz="1200" b="0" i="0" u="none" strike="noStrike" kern="1200" baseline="0" dirty="0">
                <a:solidFill>
                  <a:schemeClr val="tx1"/>
                </a:solidFill>
                <a:latin typeface="+mn-lt"/>
                <a:ea typeface="游ゴシック" panose="020B0400000000000000" pitchFamily="50" charset="-128"/>
                <a:cs typeface="+mn-cs"/>
              </a:rPr>
              <a:t>阿弥陀仏の光明に摂め取られる利益を示した段。「摂取心光常照護」の「心光」とは仏心の光であり、信心の人を摂め護る「摂取の光明」を意味する。「心光」に対し「色光」と言われる光明は、「調熟の光明」と呼ばれるもので、いまだ信心をいただかない者を信心をいただくように育てる光を意味する。</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28846467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89</a:t>
            </a:fld>
            <a:endParaRPr kumimoji="1" lang="ja-JP" altLang="en-US" dirty="0"/>
          </a:p>
        </p:txBody>
      </p:sp>
    </p:spTree>
    <p:extLst>
      <p:ext uri="{BB962C8B-B14F-4D97-AF65-F5344CB8AC3E}">
        <p14:creationId xmlns:p14="http://schemas.microsoft.com/office/powerpoint/2010/main" val="459370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游ゴシック" panose="020B0400000000000000" pitchFamily="50" charset="-128"/>
                <a:cs typeface="+mn-cs"/>
              </a:rPr>
              <a:t>・「お釈迦さまのおすすめ」の構成は大きく三段に分かれる。</a:t>
            </a:r>
            <a:endParaRPr kumimoji="1" lang="en-US" altLang="ja-JP" sz="1200" b="0" i="0" u="none" strike="noStrike" kern="1200" baseline="0" dirty="0">
              <a:solidFill>
                <a:schemeClr val="tx1"/>
              </a:solidFill>
              <a:latin typeface="+mn-lt"/>
              <a:ea typeface="游ゴシック" panose="020B0400000000000000" pitchFamily="50" charset="-128"/>
              <a:cs typeface="+mn-cs"/>
            </a:endParaRPr>
          </a:p>
          <a:p>
            <a:r>
              <a:rPr kumimoji="1" lang="ja-JP" altLang="en-US" sz="1200" b="0" i="0" u="none" strike="noStrike" kern="1200" baseline="0" dirty="0">
                <a:solidFill>
                  <a:schemeClr val="tx1"/>
                </a:solidFill>
                <a:latin typeface="+mn-lt"/>
                <a:ea typeface="游ゴシック" panose="020B0400000000000000" pitchFamily="50" charset="-128"/>
                <a:cs typeface="+mn-cs"/>
              </a:rPr>
              <a:t>①出世本懐は、釈尊が世に出られた目的が阿弥陀仏の本願を説くことにあることを示して、弥陀の本願が最もすぐれた教えであることを述べる。</a:t>
            </a:r>
            <a:endParaRPr kumimoji="1" lang="en-US" altLang="ja-JP" sz="1200" b="0" i="0" u="none" strike="noStrike" kern="1200" baseline="0" dirty="0">
              <a:solidFill>
                <a:schemeClr val="tx1"/>
              </a:solidFill>
              <a:latin typeface="+mn-lt"/>
              <a:ea typeface="游ゴシック" panose="020B0400000000000000" pitchFamily="50" charset="-128"/>
              <a:cs typeface="+mn-cs"/>
            </a:endParaRPr>
          </a:p>
          <a:p>
            <a:r>
              <a:rPr kumimoji="1" lang="ja-JP" altLang="en-US" sz="1200" b="0" i="0" u="none" strike="noStrike" kern="1200" baseline="0" dirty="0">
                <a:solidFill>
                  <a:schemeClr val="tx1"/>
                </a:solidFill>
                <a:latin typeface="+mn-lt"/>
                <a:ea typeface="游ゴシック" panose="020B0400000000000000" pitchFamily="50" charset="-128"/>
                <a:cs typeface="+mn-cs"/>
              </a:rPr>
              <a:t>②信の利益は、本願を信ずることによって得る五つの利益が説かれる。計</a:t>
            </a:r>
            <a:r>
              <a:rPr kumimoji="1" lang="en-US" altLang="ja-JP" sz="1200" b="0" i="0" u="none" strike="noStrike" kern="1200" baseline="0" dirty="0">
                <a:solidFill>
                  <a:schemeClr val="tx1"/>
                </a:solidFill>
                <a:latin typeface="+mn-lt"/>
                <a:ea typeface="游ゴシック" panose="020B0400000000000000" pitchFamily="50" charset="-128"/>
                <a:cs typeface="+mn-cs"/>
              </a:rPr>
              <a:t>16</a:t>
            </a:r>
            <a:r>
              <a:rPr kumimoji="1" lang="ja-JP" altLang="en-US" sz="1200" b="0" i="0" u="none" strike="noStrike" kern="1200" baseline="0" dirty="0">
                <a:solidFill>
                  <a:schemeClr val="tx1"/>
                </a:solidFill>
                <a:latin typeface="+mn-lt"/>
                <a:ea typeface="游ゴシック" panose="020B0400000000000000" pitchFamily="50" charset="-128"/>
                <a:cs typeface="+mn-cs"/>
              </a:rPr>
              <a:t>句あり、依経段（後半）の中心となるところである。</a:t>
            </a:r>
            <a:endParaRPr kumimoji="1" lang="en-US" altLang="ja-JP" sz="1200" b="0" i="0" u="none" strike="noStrike" kern="1200" baseline="0" dirty="0">
              <a:solidFill>
                <a:schemeClr val="tx1"/>
              </a:solidFill>
              <a:latin typeface="+mn-lt"/>
              <a:ea typeface="游ゴシック" panose="020B0400000000000000" pitchFamily="50" charset="-128"/>
              <a:cs typeface="+mn-cs"/>
            </a:endParaRPr>
          </a:p>
          <a:p>
            <a:r>
              <a:rPr kumimoji="1" lang="ja-JP" altLang="en-US" sz="1200" b="0" i="0" u="none" strike="noStrike" kern="1200" baseline="0" dirty="0">
                <a:solidFill>
                  <a:schemeClr val="tx1"/>
                </a:solidFill>
                <a:latin typeface="+mn-lt"/>
                <a:ea typeface="游ゴシック" panose="020B0400000000000000" pitchFamily="50" charset="-128"/>
                <a:cs typeface="+mn-cs"/>
              </a:rPr>
              <a:t>③自力の誡めは、自力を捨て他力に帰すべきことを勧めるところである。</a:t>
            </a:r>
            <a:endParaRPr kumimoji="1" lang="en-US" altLang="ja-JP"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8</a:t>
            </a:fld>
            <a:endParaRPr kumimoji="1" lang="ja-JP" altLang="en-US" dirty="0"/>
          </a:p>
        </p:txBody>
      </p:sp>
    </p:spTree>
    <p:extLst>
      <p:ext uri="{BB962C8B-B14F-4D97-AF65-F5344CB8AC3E}">
        <p14:creationId xmlns:p14="http://schemas.microsoft.com/office/powerpoint/2010/main" val="42499551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游ゴシック" panose="020B0400000000000000" pitchFamily="50" charset="-128"/>
                <a:cs typeface="+mn-cs"/>
              </a:rPr>
              <a:t>・「心光摂護の利益」の</a:t>
            </a:r>
            <a:r>
              <a:rPr kumimoji="1" lang="en-US" altLang="ja-JP" sz="1200" b="0" i="0" u="none" strike="noStrike" kern="1200" baseline="0" dirty="0">
                <a:solidFill>
                  <a:schemeClr val="tx1"/>
                </a:solidFill>
                <a:latin typeface="+mn-lt"/>
                <a:ea typeface="游ゴシック" panose="020B0400000000000000" pitchFamily="50" charset="-128"/>
                <a:cs typeface="+mn-cs"/>
              </a:rPr>
              <a:t>6</a:t>
            </a:r>
            <a:r>
              <a:rPr kumimoji="1" lang="ja-JP" altLang="en-US" sz="1200" b="0" i="0" u="none" strike="noStrike" kern="1200" baseline="0" dirty="0">
                <a:solidFill>
                  <a:schemeClr val="tx1"/>
                </a:solidFill>
                <a:latin typeface="+mn-lt"/>
                <a:ea typeface="游ゴシック" panose="020B0400000000000000" pitchFamily="50" charset="-128"/>
                <a:cs typeface="+mn-cs"/>
              </a:rPr>
              <a:t>句のうち、初めの一句「摂取心光常照護」が心光摂護の利益を示し、二句目以降は、初めの一句を詳しく述べたものであり、心光摂護の利益の中にある者の状態が説かれている。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90</a:t>
            </a:fld>
            <a:endParaRPr kumimoji="1" lang="ja-JP" altLang="en-US" dirty="0"/>
          </a:p>
        </p:txBody>
      </p:sp>
    </p:spTree>
    <p:extLst>
      <p:ext uri="{BB962C8B-B14F-4D97-AF65-F5344CB8AC3E}">
        <p14:creationId xmlns:p14="http://schemas.microsoft.com/office/powerpoint/2010/main" val="13945439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91</a:t>
            </a:fld>
            <a:endParaRPr kumimoji="1" lang="ja-JP" altLang="en-US" dirty="0"/>
          </a:p>
        </p:txBody>
      </p:sp>
    </p:spTree>
    <p:extLst>
      <p:ext uri="{BB962C8B-B14F-4D97-AF65-F5344CB8AC3E}">
        <p14:creationId xmlns:p14="http://schemas.microsoft.com/office/powerpoint/2010/main" val="40436044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92</a:t>
            </a:fld>
            <a:endParaRPr kumimoji="1" lang="ja-JP" altLang="en-US" dirty="0"/>
          </a:p>
        </p:txBody>
      </p:sp>
    </p:spTree>
    <p:extLst>
      <p:ext uri="{BB962C8B-B14F-4D97-AF65-F5344CB8AC3E}">
        <p14:creationId xmlns:p14="http://schemas.microsoft.com/office/powerpoint/2010/main" val="31222780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lang="ja-JP" altLang="en-US" smtClean="0"/>
              <a:pPr/>
              <a:t>93</a:t>
            </a:fld>
            <a:endParaRPr lang="ja-JP" altLang="en-US" dirty="0"/>
          </a:p>
        </p:txBody>
      </p:sp>
    </p:spTree>
    <p:extLst>
      <p:ext uri="{BB962C8B-B14F-4D97-AF65-F5344CB8AC3E}">
        <p14:creationId xmlns:p14="http://schemas.microsoft.com/office/powerpoint/2010/main" val="3599603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94</a:t>
            </a:fld>
            <a:endParaRPr kumimoji="1" lang="ja-JP" altLang="en-US" dirty="0"/>
          </a:p>
        </p:txBody>
      </p:sp>
    </p:spTree>
    <p:extLst>
      <p:ext uri="{BB962C8B-B14F-4D97-AF65-F5344CB8AC3E}">
        <p14:creationId xmlns:p14="http://schemas.microsoft.com/office/powerpoint/2010/main" val="35832258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95</a:t>
            </a:fld>
            <a:endParaRPr kumimoji="1" lang="ja-JP" altLang="en-US" dirty="0"/>
          </a:p>
        </p:txBody>
      </p:sp>
    </p:spTree>
    <p:extLst>
      <p:ext uri="{BB962C8B-B14F-4D97-AF65-F5344CB8AC3E}">
        <p14:creationId xmlns:p14="http://schemas.microsoft.com/office/powerpoint/2010/main" val="41013140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96</a:t>
            </a:fld>
            <a:endParaRPr kumimoji="1" lang="ja-JP" altLang="en-US" dirty="0"/>
          </a:p>
        </p:txBody>
      </p:sp>
    </p:spTree>
    <p:extLst>
      <p:ext uri="{BB962C8B-B14F-4D97-AF65-F5344CB8AC3E}">
        <p14:creationId xmlns:p14="http://schemas.microsoft.com/office/powerpoint/2010/main" val="40005017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40200050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・「闇なきがごとし」とは、救いの光が届いているということ。阿弥陀仏の救いのはたらきは、煩悩にさえぎられず、常に私たちを照らし護っている。つまり、阿弥陀様の救いは、煩悩に左右されない。</a:t>
            </a:r>
            <a:endParaRPr kumimoji="1" lang="en-US" altLang="ja-JP" dirty="0"/>
          </a:p>
          <a:p>
            <a:r>
              <a:rPr kumimoji="1" lang="ja-JP" altLang="en-US" dirty="0"/>
              <a:t>・</a:t>
            </a:r>
            <a:r>
              <a:rPr kumimoji="1" lang="ja-JP" altLang="en-US" sz="1200" b="0" i="0" u="none" strike="noStrike" kern="1200" baseline="0" dirty="0">
                <a:solidFill>
                  <a:schemeClr val="tx1"/>
                </a:solidFill>
                <a:latin typeface="+mn-lt"/>
                <a:ea typeface="游ゴシック" panose="020B0400000000000000" pitchFamily="50" charset="-128"/>
                <a:cs typeface="+mn-cs"/>
              </a:rPr>
              <a:t>まったくの闇であれば、雲霧（煩悩）は見えない。救いが届くということは、自らの迷いのすがたがはっきりとわかることでもあると味わうことができる。</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28942950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99</a:t>
            </a:fld>
            <a:endParaRPr kumimoji="1" lang="ja-JP" altLang="en-US" dirty="0"/>
          </a:p>
        </p:txBody>
      </p:sp>
    </p:spTree>
    <p:extLst>
      <p:ext uri="{BB962C8B-B14F-4D97-AF65-F5344CB8AC3E}">
        <p14:creationId xmlns:p14="http://schemas.microsoft.com/office/powerpoint/2010/main" val="184909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B4469F4-6706-40D7-9170-F14533235BCF}"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05275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0FDE1C1-3BBE-4B8B-B82E-7C36272E65CB}"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18629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6"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2"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F4B3B31-0A53-4F24-B059-176046B782EE}"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62611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44FEF56-4AB6-48EC-94E2-B107F685A5B6}"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177320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B65866C-820D-4175-AEEB-F9F8EF7B9DAB}"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128245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2719B6E-B976-47D8-9CE4-9BD2986E5DC8}"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29518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1AC239C-621B-406F-B9C9-3711EE7CD35F}"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8"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04167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97730AE-04BF-4858-8E17-E256B10059C2}" type="datetime1">
              <a:rPr kumimoji="1" lang="ja-JP" altLang="en-US" smtClean="0"/>
              <a:t>2022/10/4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10" name="スライド番号プレースホルダー 5"/>
          <p:cNvSpPr>
            <a:spLocks noGrp="1"/>
          </p:cNvSpPr>
          <p:nvPr>
            <p:ph type="sldNum" sz="quarter" idx="12"/>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193811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A950BED-C798-49C9-9FCA-0093378F0604}" type="datetime1">
              <a:rPr kumimoji="1" lang="ja-JP" altLang="en-US" smtClean="0"/>
              <a:t>2022/10/4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221871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2AFE76D-9285-48AE-87C5-540CE61DB336}" type="datetime1">
              <a:rPr kumimoji="1" lang="ja-JP" altLang="en-US" smtClean="0"/>
              <a:t>2022/10/4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257221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C78090E-19BB-438A-B7C7-AE9B62CEDAEA}"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8"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29140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F8FF39C-0696-4C23-8149-9CBE281B2531}"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421817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17BD58B-5EC7-462C-B931-FF879156A17E}"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8"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88924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DBC00B-A25E-4053-8254-3DB40A749B00}"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291613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46D0198-7B8C-4481-835B-DAFE3C31E50D}"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98049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1F1E3AE-EBB2-4606-B6FA-AF8DFB6AB13F}"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9389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0719C8-0151-455E-BF28-FBD4B499784C}"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596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3CACB1E-2FA9-4ED9-917E-83796C3072C0}"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6457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4AB47C7-0F79-43FF-A0D9-10BB289B68CA}"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0156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F43C749-D8FF-4BCD-AEBF-771F06482F4A}"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4096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37D951F-EA62-431E-966D-4CA3F8533930}"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215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BA4D56A-6387-4138-9E23-F637ECBAEBBF}"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922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9D17A08-0983-4C63-87CD-A2457F31480F}"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71010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FBAB432-E6A8-4A3C-9087-0639BB63DB59}"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191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59B3EF2-512A-4E89-9200-FE323E5A057A}"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332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018A6EA-CD6B-44DB-9EDE-F06B01FE11FA}"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8112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509190D-A3EC-4376-909C-DE04E3604DE6}"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6495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86144CF-66A3-46E3-AEE4-4A0E85E3E264}"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09538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E364236-A92F-4F8C-8CDA-27D59508DD95}"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1525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6DA2716-38EB-4774-A105-3AE7C6208378}"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68957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039A280-64F5-45FC-A8CD-4A35783D9524}"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22831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5869A3C-7B33-4BE1-9E8B-109B40BE03EC}" type="datetime1">
              <a:rPr kumimoji="1" lang="ja-JP" altLang="en-US" smtClean="0"/>
              <a:t>2022/10/4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0453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673AA9E-A6E9-41B9-BAF5-C0C529F5B5BF}" type="datetime1">
              <a:rPr kumimoji="1" lang="ja-JP" altLang="en-US" smtClean="0"/>
              <a:t>2022/10/4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38019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1052B89-5331-4D11-96D7-9B4CC2D8FDF6}"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8"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242512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4BD8E8C-E821-4B03-9C6B-4BD665B0D6BF}" type="datetime1">
              <a:rPr kumimoji="1" lang="ja-JP" altLang="en-US" smtClean="0"/>
              <a:t>2022/10/4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51094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D8DD087-1690-4DB1-BD66-22909A9F89B0}"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29815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09429C-0681-4FC0-A57C-ADEC741EE0FC}"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29211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2271910-F84D-4D45-A7B4-81E84F9A491E}"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84557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7AC06B-9CC4-4B64-8718-0D20B70AECBA}"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83766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938ED82-5B47-46AA-BA23-4C35ECBFD3BF}"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27172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55B6C6C-8C0A-48E5-AB28-70D89F2D766E}"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87778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236DF22-FDD1-4404-B04B-DBF90F43C877}"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84677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103E1D5-EED6-4A4D-B07D-3126813DEBDD}"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8138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A0D4BC4-6ECB-4E88-B1FB-2F9524D16245}" type="datetime1">
              <a:rPr kumimoji="1" lang="ja-JP" altLang="en-US" smtClean="0"/>
              <a:t>2022/10/4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42757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9"/>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2"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ABC9E20-4B55-4A95-BBF8-19ED8824A251}" type="datetime1">
              <a:rPr kumimoji="1" lang="ja-JP" altLang="en-US" smtClean="0"/>
              <a:t>2022/10/4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10" name="スライド番号プレースホルダー 5"/>
          <p:cNvSpPr>
            <a:spLocks noGrp="1"/>
          </p:cNvSpPr>
          <p:nvPr>
            <p:ph type="sldNum" sz="quarter" idx="12"/>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59825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96CED99-B3F0-4693-90E5-FFA9962CB9FE}" type="datetime1">
              <a:rPr kumimoji="1" lang="ja-JP" altLang="en-US" smtClean="0"/>
              <a:t>2022/10/4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51641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1185798-770A-4D7B-84F2-75E83EAE15AF}" type="datetime1">
              <a:rPr kumimoji="1" lang="ja-JP" altLang="en-US" smtClean="0"/>
              <a:t>2022/10/4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02534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B532E94-ADF4-4803-AB88-53F6631E118F}"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16693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443C07A-D953-4157-8D41-C66F9184FE41}"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03447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ABB4FD1-F1D1-4569-A488-A080AF97208E}"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89034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F973006-16B1-4867-BF4B-60DEE5371493}"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9944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7775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5270646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1955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4139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A0F300C-E782-4930-8829-BA4EE9208D7C}" type="datetime1">
              <a:rPr kumimoji="1" lang="ja-JP" altLang="en-US" smtClean="0"/>
              <a:t>2022/10/4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905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60134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57160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09401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5007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4726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56335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60322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938ED82-5B47-46AA-BA23-4C35ECBFD3BF}"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20867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b="1"/>
            </a:lvl1pPr>
            <a:lvl2pPr>
              <a:defRPr b="1"/>
            </a:lvl2pPr>
            <a:lvl3pPr>
              <a:defRPr b="1"/>
            </a:lvl3pPr>
            <a:lvl4pPr>
              <a:defRPr b="1"/>
            </a:lvl4pPr>
            <a:lvl5pPr>
              <a:defRPr b="1"/>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55B6C6C-8C0A-48E5-AB28-70D89F2D766E}"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48460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236DF22-FDD1-4404-B04B-DBF90F43C877}"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3129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6956110-E749-4AD4-8C38-3BB9CEA3D456}" type="datetime1">
              <a:rPr kumimoji="1" lang="ja-JP" altLang="en-US" smtClean="0"/>
              <a:t>2022/10/4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128110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lvl1p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103E1D5-EED6-4A4D-B07D-3126813DEBDD}"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87430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A0D4BC4-6ECB-4E88-B1FB-2F9524D16245}" type="datetime1">
              <a:rPr kumimoji="1" lang="ja-JP" altLang="en-US" smtClean="0"/>
              <a:t>2022/10/4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00857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96CED99-B3F0-4693-90E5-FFA9962CB9FE}" type="datetime1">
              <a:rPr kumimoji="1" lang="ja-JP" altLang="en-US" smtClean="0"/>
              <a:t>2022/10/4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2094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1185798-770A-4D7B-84F2-75E83EAE15AF}" type="datetime1">
              <a:rPr kumimoji="1" lang="ja-JP" altLang="en-US" smtClean="0"/>
              <a:t>2022/10/4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69500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B532E94-ADF4-4803-AB88-53F6631E118F}"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78539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443C07A-D953-4157-8D41-C66F9184FE41}"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12450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ABB4FD1-F1D1-4569-A488-A080AF97208E}"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16246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F973006-16B1-4867-BF4B-60DEE5371493}" type="datetime1">
              <a:rPr kumimoji="1" lang="ja-JP" altLang="en-US" smtClean="0"/>
              <a:t>2022/10/4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24192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3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DA07F5C-D60B-4F88-A51B-2213FD956FCB}"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8"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84750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3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49F64E-1D53-4120-9186-231816E25590}" type="datetime1">
              <a:rPr kumimoji="1" lang="ja-JP" altLang="en-US" smtClean="0"/>
              <a:t>2022/10/4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8"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142196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900">
                <a:solidFill>
                  <a:schemeClr val="tx1">
                    <a:tint val="75000"/>
                  </a:schemeClr>
                </a:solidFill>
                <a:ea typeface="游ゴシック" panose="020B0400000000000000" pitchFamily="50" charset="-128"/>
              </a:defRPr>
            </a:lvl1pPr>
          </a:lstStyle>
          <a:p>
            <a:fld id="{34CE00F7-F270-4710-A36C-70A32D9ED4A7}" type="datetime1">
              <a:rPr lang="ja-JP" altLang="en-US" smtClean="0"/>
              <a:pPr/>
              <a:t>2022/10/4</a:t>
            </a:fld>
            <a:endParaRPr lang="ja-JP" altLang="en-US" dirty="0"/>
          </a:p>
        </p:txBody>
      </p:sp>
      <p:sp>
        <p:nvSpPr>
          <p:cNvPr id="5" name="フッター プレースホルダー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900">
                <a:solidFill>
                  <a:schemeClr val="tx1">
                    <a:tint val="75000"/>
                  </a:schemeClr>
                </a:solidFill>
                <a:ea typeface="游ゴシック" panose="020B0400000000000000" pitchFamily="50" charset="-128"/>
              </a:defRPr>
            </a:lvl1pPr>
          </a:lstStyle>
          <a:p>
            <a:endParaRPr lang="ja-JP" altLang="en-US" dirty="0"/>
          </a:p>
        </p:txBody>
      </p:sp>
      <p:sp>
        <p:nvSpPr>
          <p:cNvPr id="10"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ea typeface="游ゴシック" panose="020B0400000000000000" pitchFamily="50" charset="-128"/>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246388518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游ゴシック" panose="020B0400000000000000" pitchFamily="50" charset="-128"/>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游ゴシック" panose="020B0400000000000000" pitchFamily="50"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游ゴシック" panose="020B0400000000000000" pitchFamily="50"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游ゴシック" panose="020B0400000000000000" pitchFamily="50"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游ゴシック" panose="020B0400000000000000" pitchFamily="50"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游ゴシック" panose="020B0400000000000000" pitchFamily="50"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6BF7C-F797-42E0-A68C-938A5A96B244}" type="datetime1">
              <a:rPr kumimoji="1" lang="ja-JP" altLang="en-US" smtClean="0"/>
              <a:t>2022/10/4</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7" name="スライド番号プレースホルダー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2000">
                <a:solidFill>
                  <a:schemeClr val="tx1"/>
                </a:solidFill>
                <a:effectLst>
                  <a:glow rad="228600">
                    <a:schemeClr val="bg1"/>
                  </a:glow>
                </a:effectLst>
              </a:defRPr>
            </a:lvl1p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960731246"/>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spcBef>
          <a:spcPct val="0"/>
        </a:spcBef>
        <a:buNone/>
        <a:defRPr kumimoji="1" sz="4400"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CE9F987-145A-4A05-9F22-3777BEEACD5F}" type="datetime1">
              <a:rPr lang="ja-JP" altLang="en-US" smtClean="0">
                <a:solidFill>
                  <a:prstClr val="black">
                    <a:tint val="75000"/>
                  </a:prstClr>
                </a:solidFill>
              </a:rPr>
              <a:t>2022/10/4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A805D9-84B0-4BC2-8A4E-42EAC20E1C5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5249028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kumimoji="1" sz="3300"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36784-1DC7-4077-9950-B8AF247A39A5}" type="datetime1">
              <a:rPr kumimoji="1" lang="ja-JP" altLang="en-US" smtClean="0"/>
              <a:t>2022/10/4</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849039618"/>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spcBef>
          <a:spcPct val="0"/>
        </a:spcBef>
        <a:buNone/>
        <a:defRPr kumimoji="1" sz="4400"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游ゴシック" panose="020B0400000000000000" pitchFamily="50" charset="-128"/>
              </a:defRPr>
            </a:lvl1pPr>
          </a:lstStyle>
          <a:p>
            <a:fld id="{6FD1246A-B28F-4C6D-BFC4-B65ADABFD882}" type="datetime1">
              <a:rPr lang="ja-JP" altLang="en-US" smtClean="0"/>
              <a:t>2022/10/4</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游ゴシック" panose="020B04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游ゴシック" panose="020B0400000000000000" pitchFamily="50" charset="-128"/>
              </a:defRPr>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2881163083"/>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spcBef>
          <a:spcPct val="0"/>
        </a:spcBef>
        <a:buNone/>
        <a:defRPr kumimoji="1" sz="4400" kern="1200">
          <a:solidFill>
            <a:schemeClr val="tx1"/>
          </a:solidFill>
          <a:latin typeface="+mj-lt"/>
          <a:ea typeface="游ゴシック" panose="020B0400000000000000"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BA131-92E9-4F51-8E7C-B99553BFB233}" type="datetimeFigureOut">
              <a:rPr lang="ja-JP" altLang="en-US" smtClean="0">
                <a:solidFill>
                  <a:prstClr val="black">
                    <a:tint val="75000"/>
                  </a:prstClr>
                </a:solidFill>
              </a:rPr>
              <a:pPr/>
              <a:t>2022/10/4</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81017478"/>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游ゴシック" panose="020B0400000000000000" pitchFamily="50" charset="-128"/>
              </a:defRPr>
            </a:lvl1pPr>
          </a:lstStyle>
          <a:p>
            <a:fld id="{6FD1246A-B28F-4C6D-BFC4-B65ADABFD882}" type="datetime1">
              <a:rPr lang="ja-JP" altLang="en-US" smtClean="0"/>
              <a:t>2022/10/4</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游ゴシック" panose="020B04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游ゴシック" panose="020B0400000000000000" pitchFamily="50" charset="-128"/>
              </a:defRPr>
            </a:lvl1pPr>
          </a:lstStyle>
          <a:p>
            <a:fld id="{11FCAF1E-F1D4-42A7-9A7A-52DB065B753C}" type="slidenum">
              <a:rPr lang="ja-JP" altLang="en-US" smtClean="0"/>
              <a:pPr/>
              <a:t>‹#›</a:t>
            </a:fld>
            <a:endParaRPr lang="ja-JP" altLang="en-US" dirty="0"/>
          </a:p>
        </p:txBody>
      </p:sp>
      <p:sp>
        <p:nvSpPr>
          <p:cNvPr id="7" name="テキスト ボックス 6"/>
          <p:cNvSpPr txBox="1"/>
          <p:nvPr userDrawn="1"/>
        </p:nvSpPr>
        <p:spPr>
          <a:xfrm>
            <a:off x="3667674" y="6639163"/>
            <a:ext cx="1840430" cy="246221"/>
          </a:xfrm>
          <a:prstGeom prst="rect">
            <a:avLst/>
          </a:prstGeom>
          <a:noFill/>
          <a:effectLst>
            <a:softEdge rad="1270000"/>
          </a:effectLst>
        </p:spPr>
        <p:txBody>
          <a:bodyPr wrap="square" rtlCol="0">
            <a:spAutoFit/>
          </a:bodyPr>
          <a:lstStyle/>
          <a:p>
            <a:r>
              <a:rPr kumimoji="1" lang="ja-JP" altLang="en-US" sz="1000" dirty="0">
                <a:solidFill>
                  <a:schemeClr val="tx1">
                    <a:alpha val="5000"/>
                  </a:schemeClr>
                </a:solidFill>
                <a:latin typeface="游明朝" panose="02020400000000000000" pitchFamily="18" charset="-128"/>
                <a:ea typeface="游明朝" panose="02020400000000000000" pitchFamily="18" charset="-128"/>
              </a:rPr>
              <a:t>浄土真宗本願寺派総合研究所</a:t>
            </a:r>
          </a:p>
        </p:txBody>
      </p:sp>
    </p:spTree>
    <p:extLst>
      <p:ext uri="{BB962C8B-B14F-4D97-AF65-F5344CB8AC3E}">
        <p14:creationId xmlns:p14="http://schemas.microsoft.com/office/powerpoint/2010/main" val="2883041880"/>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spcBef>
          <a:spcPct val="0"/>
        </a:spcBef>
        <a:buNone/>
        <a:defRPr kumimoji="1" sz="4400" kern="1200">
          <a:solidFill>
            <a:schemeClr val="tx1"/>
          </a:solidFill>
          <a:latin typeface="+mj-lt"/>
          <a:ea typeface="游ゴシック" panose="020B0400000000000000"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37.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82.xml"/><Relationship Id="rId4" Type="http://schemas.openxmlformats.org/officeDocument/2006/relationships/image" Target="../media/image38.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8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84.xml"/><Relationship Id="rId4" Type="http://schemas.openxmlformats.org/officeDocument/2006/relationships/image" Target="../media/image3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tags" Target="../tags/tag8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ags" Target="../tags/tag89.xml"/><Relationship Id="rId4" Type="http://schemas.openxmlformats.org/officeDocument/2006/relationships/image" Target="../media/image40.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ags" Target="../tags/tag90.xml"/><Relationship Id="rId4" Type="http://schemas.openxmlformats.org/officeDocument/2006/relationships/image" Target="../media/image41.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91.xml"/><Relationship Id="rId4" Type="http://schemas.openxmlformats.org/officeDocument/2006/relationships/image" Target="../media/image41.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92.xml"/><Relationship Id="rId4" Type="http://schemas.openxmlformats.org/officeDocument/2006/relationships/image" Target="../media/image42.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93.xml"/><Relationship Id="rId4" Type="http://schemas.openxmlformats.org/officeDocument/2006/relationships/image" Target="../media/image43.png"/></Relationships>
</file>

<file path=ppt/slides/_rels/slide1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7.xml"/><Relationship Id="rId1" Type="http://schemas.openxmlformats.org/officeDocument/2006/relationships/tags" Target="../tags/tag9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96.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97.xml"/><Relationship Id="rId4" Type="http://schemas.openxmlformats.org/officeDocument/2006/relationships/image" Target="../media/image17.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1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4.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7.xml"/><Relationship Id="rId1" Type="http://schemas.openxmlformats.org/officeDocument/2006/relationships/tags" Target="../tags/tag101.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10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ags" Target="../tags/tag10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xml"/><Relationship Id="rId1" Type="http://schemas.openxmlformats.org/officeDocument/2006/relationships/tags" Target="../tags/tag10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3.xml"/><Relationship Id="rId1" Type="http://schemas.openxmlformats.org/officeDocument/2006/relationships/tags" Target="../tags/tag10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1.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1.xml"/><Relationship Id="rId1" Type="http://schemas.openxmlformats.org/officeDocument/2006/relationships/tags" Target="../tags/tag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png"/><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xml"/><Relationship Id="rId1" Type="http://schemas.openxmlformats.org/officeDocument/2006/relationships/tags" Target="../tags/tag3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xml"/><Relationship Id="rId1" Type="http://schemas.openxmlformats.org/officeDocument/2006/relationships/tags" Target="../tags/tag3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1.xml"/><Relationship Id="rId1" Type="http://schemas.openxmlformats.org/officeDocument/2006/relationships/tags" Target="../tags/tag3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1.xml"/><Relationship Id="rId1" Type="http://schemas.openxmlformats.org/officeDocument/2006/relationships/tags" Target="../tags/tag4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4.xml"/><Relationship Id="rId1" Type="http://schemas.openxmlformats.org/officeDocument/2006/relationships/tags" Target="../tags/tag48.xml"/><Relationship Id="rId5" Type="http://schemas.openxmlformats.org/officeDocument/2006/relationships/image" Target="../media/image25.png"/><Relationship Id="rId4" Type="http://schemas.openxmlformats.org/officeDocument/2006/relationships/image" Target="../media/image24.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4.xml"/><Relationship Id="rId1" Type="http://schemas.openxmlformats.org/officeDocument/2006/relationships/tags" Target="../tags/tag49.xml"/><Relationship Id="rId5" Type="http://schemas.openxmlformats.org/officeDocument/2006/relationships/image" Target="../media/image25.png"/><Relationship Id="rId4" Type="http://schemas.openxmlformats.org/officeDocument/2006/relationships/image" Target="../media/image24.jpg"/></Relationships>
</file>

<file path=ppt/slides/_rels/slide6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4.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4.xml"/><Relationship Id="rId1" Type="http://schemas.openxmlformats.org/officeDocument/2006/relationships/tags" Target="../tags/tag50.xml"/><Relationship Id="rId5" Type="http://schemas.openxmlformats.org/officeDocument/2006/relationships/image" Target="../media/image25.png"/><Relationship Id="rId4" Type="http://schemas.openxmlformats.org/officeDocument/2006/relationships/image" Target="../media/image26.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4.xml"/><Relationship Id="rId1" Type="http://schemas.openxmlformats.org/officeDocument/2006/relationships/tags" Target="../tags/tag51.xml"/><Relationship Id="rId5" Type="http://schemas.openxmlformats.org/officeDocument/2006/relationships/image" Target="../media/image25.png"/><Relationship Id="rId4" Type="http://schemas.openxmlformats.org/officeDocument/2006/relationships/image" Target="../media/image24.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4.xml"/><Relationship Id="rId1" Type="http://schemas.openxmlformats.org/officeDocument/2006/relationships/tags" Target="../tags/tag5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4.xml"/><Relationship Id="rId1" Type="http://schemas.openxmlformats.org/officeDocument/2006/relationships/tags" Target="../tags/tag53.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4.xml"/><Relationship Id="rId1" Type="http://schemas.openxmlformats.org/officeDocument/2006/relationships/tags" Target="../tags/tag54.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4.xml"/><Relationship Id="rId1" Type="http://schemas.openxmlformats.org/officeDocument/2006/relationships/tags" Target="../tags/tag55.xml"/><Relationship Id="rId4" Type="http://schemas.openxmlformats.org/officeDocument/2006/relationships/image" Target="../media/image24.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59.xml"/><Relationship Id="rId5" Type="http://schemas.openxmlformats.org/officeDocument/2006/relationships/image" Target="../media/image28.png"/><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29.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3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3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33.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33.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17.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73.xml"/><Relationship Id="rId4" Type="http://schemas.openxmlformats.org/officeDocument/2006/relationships/image" Target="../media/image3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7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83000">
              <a:schemeClr val="bg1"/>
            </a:gs>
            <a:gs pos="92000">
              <a:schemeClr val="bg1"/>
            </a:gs>
            <a:gs pos="100000">
              <a:srgbClr val="00B0F0"/>
            </a:gs>
          </a:gsLst>
          <a:lin ang="5400000" scaled="1"/>
        </a:gradFill>
        <a:effectLst/>
      </p:bgPr>
    </p:bg>
    <p:spTree>
      <p:nvGrpSpPr>
        <p:cNvPr id="1" name=""/>
        <p:cNvGrpSpPr/>
        <p:nvPr/>
      </p:nvGrpSpPr>
      <p:grpSpPr>
        <a:xfrm>
          <a:off x="0" y="0"/>
          <a:ext cx="0" cy="0"/>
          <a:chOff x="0" y="0"/>
          <a:chExt cx="0" cy="0"/>
        </a:xfrm>
      </p:grpSpPr>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200382"/>
            <a:ext cx="2871770" cy="2830193"/>
          </a:xfrm>
          <a:prstGeom prst="rect">
            <a:avLst/>
          </a:prstGeom>
          <a:effectLst>
            <a:glow rad="635000">
              <a:schemeClr val="bg1"/>
            </a:glow>
          </a:effectLst>
        </p:spPr>
      </p:pic>
      <p:sp>
        <p:nvSpPr>
          <p:cNvPr id="2" name="タイトル 1"/>
          <p:cNvSpPr>
            <a:spLocks noGrp="1"/>
          </p:cNvSpPr>
          <p:nvPr>
            <p:ph type="ctrTitle"/>
          </p:nvPr>
        </p:nvSpPr>
        <p:spPr>
          <a:xfrm>
            <a:off x="1893710" y="1083025"/>
            <a:ext cx="4536504" cy="1296144"/>
          </a:xfrm>
          <a:noFill/>
          <a:ln>
            <a:noFill/>
          </a:ln>
        </p:spPr>
        <p:txBody>
          <a:bodyPr>
            <a:noAutofit/>
          </a:bodyPr>
          <a:lstStyle/>
          <a:p>
            <a:pPr algn="l"/>
            <a:r>
              <a:rPr lang="ja-JP" altLang="en-US" sz="6000" b="1" dirty="0">
                <a:effectLst>
                  <a:glow rad="127000">
                    <a:schemeClr val="bg1"/>
                  </a:glow>
                </a:effectLst>
                <a:latin typeface="游ゴシック" panose="020B0400000000000000" pitchFamily="50" charset="-128"/>
                <a:ea typeface="游ゴシック" panose="020B0400000000000000" pitchFamily="50" charset="-128"/>
              </a:rPr>
              <a:t>めて学ぶ</a:t>
            </a:r>
            <a:endParaRPr kumimoji="1" lang="ja-JP" altLang="en-US" sz="6000" b="1" dirty="0">
              <a:effectLst>
                <a:glow rad="127000">
                  <a:schemeClr val="bg1"/>
                </a:glow>
              </a:effectLst>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343030" y="458656"/>
            <a:ext cx="1345151" cy="1938992"/>
          </a:xfrm>
          <a:prstGeom prst="rect">
            <a:avLst/>
          </a:prstGeom>
          <a:noFill/>
          <a:effectLst>
            <a:glow rad="228600">
              <a:schemeClr val="accent5">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0" b="1" i="0" u="none" strike="noStrike" kern="1200" cap="none" spc="0" normalizeH="0" baseline="0" noProof="0" dirty="0">
                <a:ln>
                  <a:noFill/>
                </a:ln>
                <a:solidFill>
                  <a:srgbClr val="FC10C9"/>
                </a:solidFill>
                <a:effectLst>
                  <a:glow rad="127000">
                    <a:prstClr val="white"/>
                  </a:glow>
                </a:effectLst>
                <a:uLnTx/>
                <a:uFillTx/>
                <a:latin typeface="游ゴシック" panose="020B0400000000000000" pitchFamily="50" charset="-128"/>
                <a:ea typeface="游ゴシック" panose="020B0400000000000000" pitchFamily="50" charset="-128"/>
                <a:cs typeface="+mn-cs"/>
              </a:rPr>
              <a:t>初</a:t>
            </a:r>
          </a:p>
        </p:txBody>
      </p:sp>
      <p:sp>
        <p:nvSpPr>
          <p:cNvPr id="7" name="テキスト ボックス 6"/>
          <p:cNvSpPr txBox="1"/>
          <p:nvPr/>
        </p:nvSpPr>
        <p:spPr>
          <a:xfrm>
            <a:off x="-252536" y="2264180"/>
            <a:ext cx="9577064" cy="1631216"/>
          </a:xfrm>
          <a:prstGeom prst="rect">
            <a:avLst/>
          </a:prstGeom>
          <a:noFill/>
          <a:effectLst>
            <a:softEdge rad="63500"/>
          </a:effectLst>
        </p:spPr>
        <p:txBody>
          <a:bodyPr wrap="square" rtlCol="0">
            <a:spAutoFit/>
          </a:bodyPr>
          <a:lstStyle/>
          <a:p>
            <a:pPr lvl="0">
              <a:defRPr/>
            </a:pPr>
            <a:r>
              <a:rPr lang="ja-JP" altLang="en-US" sz="10000" b="1" dirty="0">
                <a:solidFill>
                  <a:schemeClr val="bg1"/>
                </a:solidFill>
                <a:effectLst>
                  <a:glow rad="190500">
                    <a:schemeClr val="tx2">
                      <a:lumMod val="60000"/>
                      <a:lumOff val="40000"/>
                    </a:schemeClr>
                  </a:glow>
                </a:effectLst>
                <a:latin typeface="游ゴシック" panose="020B0400000000000000" pitchFamily="50" charset="-128"/>
                <a:ea typeface="游ゴシック" panose="020B0400000000000000" pitchFamily="50" charset="-128"/>
              </a:rPr>
              <a:t>「正信偈」</a:t>
            </a:r>
            <a:r>
              <a:rPr kumimoji="1" lang="ja-JP" altLang="en-US" sz="8000" b="1" i="0" u="none" strike="noStrike" kern="1200" cap="none" spc="0" normalizeH="0" baseline="0" noProof="0">
                <a:ln>
                  <a:noFill/>
                </a:ln>
                <a:solidFill>
                  <a:prstClr val="black"/>
                </a:solidFill>
                <a:effectLst>
                  <a:glow rad="127000">
                    <a:prstClr val="white"/>
                  </a:glow>
                </a:effectLst>
                <a:uLnTx/>
                <a:uFillTx/>
                <a:latin typeface="游ゴシック" panose="020B0400000000000000" pitchFamily="50" charset="-128"/>
                <a:ea typeface="游ゴシック" panose="020B0400000000000000" pitchFamily="50" charset="-128"/>
                <a:cs typeface="+mn-cs"/>
              </a:rPr>
              <a:t>講座</a:t>
            </a:r>
            <a:endParaRPr kumimoji="1" lang="ja-JP" altLang="en-US" sz="8000" b="1" i="0" u="none" strike="noStrike" kern="1200" cap="none" spc="0" normalizeH="0" baseline="0" noProof="0" dirty="0">
              <a:ln>
                <a:noFill/>
              </a:ln>
              <a:solidFill>
                <a:prstClr val="black"/>
              </a:solidFill>
              <a:effectLst>
                <a:glow rad="127000">
                  <a:prstClr val="white"/>
                </a:glow>
              </a:effectLst>
              <a:uLnTx/>
              <a:uFillTx/>
              <a:latin typeface="游ゴシック" panose="020B0400000000000000" pitchFamily="50" charset="-128"/>
              <a:ea typeface="游ゴシック" panose="020B0400000000000000" pitchFamily="50" charset="-128"/>
              <a:cs typeface="+mn-cs"/>
            </a:endParaRPr>
          </a:p>
        </p:txBody>
      </p:sp>
      <p:sp>
        <p:nvSpPr>
          <p:cNvPr id="8" name="サブタイトル 2"/>
          <p:cNvSpPr txBox="1">
            <a:spLocks/>
          </p:cNvSpPr>
          <p:nvPr/>
        </p:nvSpPr>
        <p:spPr>
          <a:xfrm>
            <a:off x="4161962" y="4076872"/>
            <a:ext cx="4749412" cy="116180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rPr>
              <a:t>第２回</a:t>
            </a:r>
            <a:endParaRPr kumimoji="1" lang="en-US" altLang="ja-JP" sz="32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rPr>
              <a:t>　お釈迦さまのおすすめ</a:t>
            </a:r>
            <a:endParaRPr kumimoji="1" lang="ja-JP" altLang="en-US" sz="48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70" y="4111184"/>
            <a:ext cx="4652532" cy="3240360"/>
          </a:xfrm>
          <a:prstGeom prst="rect">
            <a:avLst/>
          </a:prstGeom>
          <a:noFill/>
          <a:ln>
            <a:noFill/>
          </a:ln>
          <a:effectLst>
            <a:reflection blurRad="1270000" stA="40000" endPos="65000" dist="50800" dir="5400000" sy="-100000" algn="bl" rotWithShape="0"/>
            <a:softEdge rad="508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サブタイトル 2"/>
          <p:cNvSpPr>
            <a:spLocks noGrp="1"/>
          </p:cNvSpPr>
          <p:nvPr>
            <p:ph type="subTitle" idx="1"/>
          </p:nvPr>
        </p:nvSpPr>
        <p:spPr>
          <a:xfrm>
            <a:off x="4139707" y="5545121"/>
            <a:ext cx="5557904" cy="828145"/>
          </a:xfrm>
        </p:spPr>
        <p:txBody>
          <a:bodyPr>
            <a:normAutofit lnSpcReduction="10000"/>
          </a:bodyPr>
          <a:lstStyle/>
          <a:p>
            <a:r>
              <a:rPr kumimoji="1" lang="ja-JP" altLang="en-US" sz="2400" b="1" dirty="0">
                <a:solidFill>
                  <a:schemeClr val="tx1"/>
                </a:solidFill>
                <a:effectLst>
                  <a:glow rad="228600">
                    <a:schemeClr val="bg1"/>
                  </a:glow>
                </a:effectLst>
                <a:latin typeface="游ゴシック" panose="020B0400000000000000" pitchFamily="50" charset="-128"/>
                <a:ea typeface="游ゴシック" panose="020B0400000000000000" pitchFamily="50" charset="-128"/>
              </a:rPr>
              <a:t>●●●●年●月●日（●</a:t>
            </a:r>
            <a:r>
              <a:rPr lang="ja-JP" altLang="en-US" sz="2400" b="1" dirty="0">
                <a:solidFill>
                  <a:schemeClr val="tx1"/>
                </a:solidFill>
                <a:effectLst>
                  <a:glow rad="228600">
                    <a:schemeClr val="bg1"/>
                  </a:glow>
                </a:effectLst>
                <a:latin typeface="游ゴシック" panose="020B0400000000000000" pitchFamily="50" charset="-128"/>
                <a:ea typeface="游ゴシック" panose="020B0400000000000000" pitchFamily="50" charset="-128"/>
              </a:rPr>
              <a:t>）</a:t>
            </a:r>
            <a:endParaRPr lang="en-US" altLang="ja-JP" sz="2400" b="1" dirty="0">
              <a:solidFill>
                <a:schemeClr val="tx1"/>
              </a:solidFill>
              <a:effectLst>
                <a:glow rad="228600">
                  <a:schemeClr val="bg1"/>
                </a:glow>
              </a:effectLst>
              <a:latin typeface="游ゴシック" panose="020B0400000000000000" pitchFamily="50" charset="-128"/>
              <a:ea typeface="游ゴシック" panose="020B0400000000000000" pitchFamily="50" charset="-128"/>
            </a:endParaRPr>
          </a:p>
          <a:p>
            <a:r>
              <a:rPr kumimoji="1" lang="ja-JP" altLang="en-US" sz="2400" b="1" dirty="0">
                <a:solidFill>
                  <a:schemeClr val="tx1"/>
                </a:solidFill>
                <a:effectLst>
                  <a:glow rad="228600">
                    <a:schemeClr val="bg1"/>
                  </a:glow>
                </a:effectLst>
                <a:ea typeface="游ゴシック" panose="020B0400000000000000" pitchFamily="50" charset="-128"/>
              </a:rPr>
              <a:t>●●寺　●●●●</a:t>
            </a:r>
            <a:endParaRPr kumimoji="1" lang="en-US" altLang="ja-JP" sz="2400" b="1" dirty="0">
              <a:solidFill>
                <a:schemeClr val="tx1"/>
              </a:solidFill>
              <a:effectLst>
                <a:glow rad="228600">
                  <a:schemeClr val="bg1"/>
                </a:glow>
              </a:effectLst>
              <a:ea typeface="游ゴシック" panose="020B0400000000000000" pitchFamily="50" charset="-128"/>
            </a:endParaRPr>
          </a:p>
          <a:p>
            <a:pPr>
              <a:lnSpc>
                <a:spcPct val="150000"/>
              </a:lnSpc>
            </a:pPr>
            <a:endParaRPr kumimoji="1" lang="ja-JP" altLang="en-US" sz="2000" b="1" dirty="0">
              <a:solidFill>
                <a:schemeClr val="tx1"/>
              </a:solidFill>
              <a:effectLst>
                <a:glow rad="228600">
                  <a:schemeClr val="bg1"/>
                </a:glow>
              </a:effectLst>
              <a:ea typeface="游ゴシック" panose="020B0400000000000000" pitchFamily="50" charset="-128"/>
            </a:endParaRPr>
          </a:p>
        </p:txBody>
      </p:sp>
    </p:spTree>
    <p:extLst>
      <p:ext uri="{BB962C8B-B14F-4D97-AF65-F5344CB8AC3E}">
        <p14:creationId xmlns:p14="http://schemas.microsoft.com/office/powerpoint/2010/main" val="1015243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中程度の精度で自動的に生成された説明">
            <a:extLst>
              <a:ext uri="{FF2B5EF4-FFF2-40B4-BE49-F238E27FC236}">
                <a16:creationId xmlns:a16="http://schemas.microsoft.com/office/drawing/2014/main" id="{4C6BEA07-1D3A-495A-87AB-65467C9CBD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01002"/>
            <a:ext cx="9144000" cy="6455996"/>
          </a:xfrm>
          <a:prstGeom prst="rect">
            <a:avLst/>
          </a:prstGeom>
        </p:spPr>
      </p:pic>
      <p:sp>
        <p:nvSpPr>
          <p:cNvPr id="8" name="正方形/長方形 7"/>
          <p:cNvSpPr/>
          <p:nvPr/>
        </p:nvSpPr>
        <p:spPr>
          <a:xfrm>
            <a:off x="1763688" y="332656"/>
            <a:ext cx="1152129" cy="59046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solidFill>
                <a:schemeClr val="bg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295590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320" y="0"/>
            <a:ext cx="10395741" cy="6857999"/>
          </a:xfrm>
          <a:prstGeom prst="rect">
            <a:avLst/>
          </a:prstGeom>
        </p:spPr>
      </p:pic>
      <p:sp>
        <p:nvSpPr>
          <p:cNvPr id="7" name="テキスト ボックス 6"/>
          <p:cNvSpPr txBox="1"/>
          <p:nvPr/>
        </p:nvSpPr>
        <p:spPr>
          <a:xfrm>
            <a:off x="-99307" y="1579248"/>
            <a:ext cx="9613713" cy="4616648"/>
          </a:xfrm>
          <a:prstGeom prst="rect">
            <a:avLst/>
          </a:prstGeom>
          <a:solidFill>
            <a:srgbClr val="FFC000">
              <a:alpha val="45000"/>
            </a:srgbClr>
          </a:solidFill>
        </p:spPr>
        <p:txBody>
          <a:bodyPr wrap="square" lIns="90000" rtlCol="0">
            <a:spAutoFit/>
          </a:bodyPr>
          <a:lstStyle/>
          <a:p>
            <a:pPr algn="ctr"/>
            <a:r>
              <a:rPr lang="ja-JP" altLang="en-US" sz="4900" b="1" dirty="0">
                <a:solidFill>
                  <a:schemeClr val="bg1"/>
                </a:solidFill>
                <a:effectLst>
                  <a:glow rad="63500">
                    <a:schemeClr val="tx1">
                      <a:alpha val="40000"/>
                    </a:schemeClr>
                  </a:glow>
                </a:effectLst>
                <a:ea typeface="游ゴシック" panose="020B0400000000000000" pitchFamily="50" charset="-128"/>
              </a:rPr>
              <a:t>太陽が雲や霧に</a:t>
            </a:r>
            <a:endParaRPr lang="en-US" altLang="ja-JP" sz="4900" b="1" dirty="0">
              <a:solidFill>
                <a:schemeClr val="bg1"/>
              </a:solidFill>
              <a:effectLst>
                <a:glow rad="63500">
                  <a:schemeClr val="tx1">
                    <a:alpha val="40000"/>
                  </a:schemeClr>
                </a:glow>
              </a:effectLst>
              <a:ea typeface="游ゴシック" panose="020B0400000000000000" pitchFamily="50" charset="-128"/>
            </a:endParaRPr>
          </a:p>
          <a:p>
            <a:pPr algn="ctr"/>
            <a:r>
              <a:rPr lang="ja-JP" altLang="en-US" sz="4900" b="1" dirty="0">
                <a:solidFill>
                  <a:schemeClr val="bg1"/>
                </a:solidFill>
                <a:effectLst>
                  <a:glow rad="63500">
                    <a:schemeClr val="tx1">
                      <a:alpha val="40000"/>
                    </a:schemeClr>
                  </a:glow>
                </a:effectLst>
                <a:ea typeface="游ゴシック" panose="020B0400000000000000" pitchFamily="50" charset="-128"/>
              </a:rPr>
              <a:t>覆われていても、</a:t>
            </a:r>
            <a:endParaRPr lang="en-US" altLang="ja-JP" sz="4900" b="1" dirty="0">
              <a:solidFill>
                <a:schemeClr val="bg1"/>
              </a:solidFill>
              <a:effectLst>
                <a:glow rad="63500">
                  <a:schemeClr val="tx1">
                    <a:alpha val="40000"/>
                  </a:schemeClr>
                </a:glow>
              </a:effectLst>
              <a:ea typeface="游ゴシック" panose="020B0400000000000000" pitchFamily="50" charset="-128"/>
            </a:endParaRPr>
          </a:p>
          <a:p>
            <a:pPr algn="ctr"/>
            <a:r>
              <a:rPr lang="ja-JP" altLang="en-US" sz="4900" b="1" dirty="0">
                <a:solidFill>
                  <a:schemeClr val="bg1"/>
                </a:solidFill>
                <a:effectLst>
                  <a:glow rad="63500">
                    <a:schemeClr val="tx1">
                      <a:alpha val="40000"/>
                    </a:schemeClr>
                  </a:glow>
                </a:effectLst>
                <a:ea typeface="游ゴシック" panose="020B0400000000000000" pitchFamily="50" charset="-128"/>
              </a:rPr>
              <a:t>その下は明るくて</a:t>
            </a:r>
            <a:endParaRPr lang="en-US" altLang="ja-JP" sz="4900" b="1" dirty="0">
              <a:solidFill>
                <a:schemeClr val="bg1"/>
              </a:solidFill>
              <a:effectLst>
                <a:glow rad="63500">
                  <a:schemeClr val="tx1">
                    <a:alpha val="40000"/>
                  </a:schemeClr>
                </a:glow>
              </a:effectLst>
              <a:ea typeface="游ゴシック" panose="020B0400000000000000" pitchFamily="50" charset="-128"/>
            </a:endParaRPr>
          </a:p>
          <a:p>
            <a:pPr algn="ctr"/>
            <a:r>
              <a:rPr lang="ja-JP" altLang="en-US" sz="4900" b="1" dirty="0">
                <a:solidFill>
                  <a:schemeClr val="bg1"/>
                </a:solidFill>
                <a:effectLst>
                  <a:glow rad="63500">
                    <a:schemeClr val="tx1">
                      <a:alpha val="40000"/>
                    </a:schemeClr>
                  </a:glow>
                </a:effectLst>
                <a:ea typeface="游ゴシック" panose="020B0400000000000000" pitchFamily="50" charset="-128"/>
              </a:rPr>
              <a:t>闇がないように、</a:t>
            </a:r>
            <a:endParaRPr lang="en-US" altLang="ja-JP" sz="4900" b="1" dirty="0">
              <a:solidFill>
                <a:schemeClr val="bg1"/>
              </a:solidFill>
              <a:effectLst>
                <a:glow rad="63500">
                  <a:schemeClr val="tx1">
                    <a:alpha val="40000"/>
                  </a:schemeClr>
                </a:glow>
              </a:effectLst>
              <a:ea typeface="游ゴシック" panose="020B0400000000000000" pitchFamily="50" charset="-128"/>
            </a:endParaRPr>
          </a:p>
          <a:p>
            <a:pPr algn="ctr"/>
            <a:r>
              <a:rPr lang="ja-JP" altLang="en-US" sz="4900" b="1" dirty="0">
                <a:solidFill>
                  <a:schemeClr val="bg1"/>
                </a:solidFill>
                <a:effectLst>
                  <a:glow rad="63500">
                    <a:schemeClr val="tx1">
                      <a:alpha val="40000"/>
                    </a:schemeClr>
                  </a:glow>
                </a:effectLst>
                <a:ea typeface="游ゴシック" panose="020B0400000000000000" pitchFamily="50" charset="-128"/>
              </a:rPr>
              <a:t>煩悩は</a:t>
            </a:r>
            <a:r>
              <a:rPr kumimoji="1" lang="ja-JP" altLang="en-US" sz="4900" b="1" dirty="0">
                <a:solidFill>
                  <a:schemeClr val="bg1"/>
                </a:solidFill>
                <a:effectLst>
                  <a:glow rad="63500">
                    <a:schemeClr val="tx1">
                      <a:alpha val="40000"/>
                    </a:schemeClr>
                  </a:glow>
                </a:effectLst>
                <a:ea typeface="游ゴシック" panose="020B0400000000000000" pitchFamily="50" charset="-128"/>
              </a:rPr>
              <a:t>往生浄土の</a:t>
            </a:r>
            <a:endParaRPr kumimoji="1" lang="en-US" altLang="ja-JP" sz="4900" b="1" dirty="0">
              <a:solidFill>
                <a:schemeClr val="bg1"/>
              </a:solidFill>
              <a:effectLst>
                <a:glow rad="63500">
                  <a:schemeClr val="tx1">
                    <a:alpha val="40000"/>
                  </a:schemeClr>
                </a:glow>
              </a:effectLst>
              <a:ea typeface="游ゴシック" panose="020B0400000000000000" pitchFamily="50" charset="-128"/>
            </a:endParaRPr>
          </a:p>
          <a:p>
            <a:pPr algn="ctr"/>
            <a:r>
              <a:rPr kumimoji="1" lang="ja-JP" altLang="en-US" sz="4900" b="1" dirty="0">
                <a:solidFill>
                  <a:schemeClr val="bg1"/>
                </a:solidFill>
                <a:effectLst>
                  <a:glow rad="63500">
                    <a:schemeClr val="tx1">
                      <a:alpha val="40000"/>
                    </a:schemeClr>
                  </a:glow>
                </a:effectLst>
                <a:ea typeface="游ゴシック" panose="020B0400000000000000" pitchFamily="50" charset="-128"/>
              </a:rPr>
              <a:t>さまたげにはならない</a:t>
            </a:r>
          </a:p>
        </p:txBody>
      </p:sp>
      <p:sp>
        <p:nvSpPr>
          <p:cNvPr id="3" name="テキスト ボックス 2">
            <a:extLst>
              <a:ext uri="{FF2B5EF4-FFF2-40B4-BE49-F238E27FC236}">
                <a16:creationId xmlns:a16="http://schemas.microsoft.com/office/drawing/2014/main" id="{D1E926C2-E8B8-47DC-B602-93D0BDA03DDA}"/>
              </a:ext>
            </a:extLst>
          </p:cNvPr>
          <p:cNvSpPr txBox="1"/>
          <p:nvPr/>
        </p:nvSpPr>
        <p:spPr>
          <a:xfrm>
            <a:off x="1152191" y="184963"/>
            <a:ext cx="6696743" cy="1200329"/>
          </a:xfrm>
          <a:prstGeom prst="rect">
            <a:avLst/>
          </a:prstGeom>
          <a:noFill/>
        </p:spPr>
        <p:txBody>
          <a:bodyPr vert="horz" wrap="square" rtlCol="0">
            <a:spAutoFit/>
          </a:bodyPr>
          <a:lstStyle/>
          <a:p>
            <a:r>
              <a:rPr kumimoji="1" lang="ja-JP" altLang="en-US" sz="7200" b="1" dirty="0">
                <a:solidFill>
                  <a:srgbClr val="FFFF00"/>
                </a:solidFill>
                <a:effectLst>
                  <a:glow rad="101600">
                    <a:schemeClr val="accent1">
                      <a:satMod val="175000"/>
                    </a:schemeClr>
                  </a:glow>
                </a:effectLst>
                <a:latin typeface="游ゴシック" panose="020B0400000000000000" pitchFamily="50" charset="-128"/>
                <a:ea typeface="游ゴシック" panose="020B0400000000000000" pitchFamily="50" charset="-128"/>
              </a:rPr>
              <a:t>心光摂護の利益</a:t>
            </a:r>
          </a:p>
        </p:txBody>
      </p:sp>
    </p:spTree>
    <p:custDataLst>
      <p:tags r:id="rId1"/>
    </p:custDataLst>
    <p:extLst>
      <p:ext uri="{BB962C8B-B14F-4D97-AF65-F5344CB8AC3E}">
        <p14:creationId xmlns:p14="http://schemas.microsoft.com/office/powerpoint/2010/main" val="27523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4E73DA9-BFD9-4185-A28D-D198A035A834}"/>
              </a:ext>
            </a:extLst>
          </p:cNvPr>
          <p:cNvSpPr>
            <a:spLocks noGrp="1"/>
          </p:cNvSpPr>
          <p:nvPr>
            <p:ph idx="1"/>
          </p:nvPr>
        </p:nvSpPr>
        <p:spPr>
          <a:xfrm>
            <a:off x="628650" y="404664"/>
            <a:ext cx="7886700" cy="6192688"/>
          </a:xfrm>
        </p:spPr>
        <p:txBody>
          <a:bodyPr>
            <a:normAutofit fontScale="92500" lnSpcReduction="10000"/>
          </a:bodyPr>
          <a:lstStyle/>
          <a:p>
            <a:pPr marL="0" indent="0">
              <a:buNone/>
            </a:pPr>
            <a:r>
              <a:rPr lang="ja-JP" altLang="en-US" sz="6000" b="1" dirty="0"/>
              <a:t>①出世本懐</a:t>
            </a:r>
            <a:endParaRPr kumimoji="1" lang="ja-JP" altLang="en-US" sz="2400"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②信の利益</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③自力の誡め</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ja-JP" altLang="en-US" b="1" dirty="0"/>
          </a:p>
        </p:txBody>
      </p:sp>
      <p:sp>
        <p:nvSpPr>
          <p:cNvPr id="4" name="左中かっこ 3">
            <a:extLst>
              <a:ext uri="{FF2B5EF4-FFF2-40B4-BE49-F238E27FC236}">
                <a16:creationId xmlns:a16="http://schemas.microsoft.com/office/drawing/2014/main" id="{A156BAC1-9D8A-4998-A926-2536C633474E}"/>
              </a:ext>
            </a:extLst>
          </p:cNvPr>
          <p:cNvSpPr/>
          <p:nvPr/>
        </p:nvSpPr>
        <p:spPr>
          <a:xfrm>
            <a:off x="4548589" y="1625168"/>
            <a:ext cx="378226" cy="3281596"/>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964B721-A66D-4EE5-867A-E37D77084084}"/>
              </a:ext>
            </a:extLst>
          </p:cNvPr>
          <p:cNvSpPr txBox="1"/>
          <p:nvPr/>
        </p:nvSpPr>
        <p:spPr>
          <a:xfrm>
            <a:off x="4878789" y="1412776"/>
            <a:ext cx="392573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不断得生</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 平等一味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 心光摂護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 横超五趣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 諸仏称讃</a:t>
            </a:r>
          </a:p>
        </p:txBody>
      </p:sp>
      <p:sp>
        <p:nvSpPr>
          <p:cNvPr id="8" name="正方形/長方形 7">
            <a:extLst>
              <a:ext uri="{FF2B5EF4-FFF2-40B4-BE49-F238E27FC236}">
                <a16:creationId xmlns:a16="http://schemas.microsoft.com/office/drawing/2014/main" id="{C5BF40FA-E8D3-4FE8-9536-1B4429268C17}"/>
              </a:ext>
            </a:extLst>
          </p:cNvPr>
          <p:cNvSpPr/>
          <p:nvPr/>
        </p:nvSpPr>
        <p:spPr>
          <a:xfrm>
            <a:off x="450478" y="1340948"/>
            <a:ext cx="8064872" cy="399091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803BB2F7-FF87-4AAB-8981-D091BB519784}"/>
              </a:ext>
            </a:extLst>
          </p:cNvPr>
          <p:cNvSpPr/>
          <p:nvPr/>
        </p:nvSpPr>
        <p:spPr>
          <a:xfrm>
            <a:off x="4926815" y="2910043"/>
            <a:ext cx="3284645" cy="711846"/>
          </a:xfrm>
          <a:prstGeom prst="rect">
            <a:avLst/>
          </a:prstGeom>
          <a:noFill/>
          <a:ln w="50800">
            <a:solidFill>
              <a:srgbClr val="46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DB7CB8B6-DFFD-8CD6-45EA-8BC35AAC6D19}"/>
              </a:ext>
            </a:extLst>
          </p:cNvPr>
          <p:cNvSpPr/>
          <p:nvPr/>
        </p:nvSpPr>
        <p:spPr>
          <a:xfrm>
            <a:off x="4926815" y="3621889"/>
            <a:ext cx="3284645" cy="711846"/>
          </a:xfrm>
          <a:prstGeom prst="rect">
            <a:avLst/>
          </a:prstGeom>
          <a:noFill/>
          <a:ln w="50800">
            <a:solidFill>
              <a:srgbClr val="46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100066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52847" y="3501008"/>
            <a:ext cx="8604448" cy="2123658"/>
          </a:xfrm>
          <a:prstGeom prst="rect">
            <a:avLst/>
          </a:prstGeom>
          <a:solidFill>
            <a:schemeClr val="bg1"/>
          </a:solidFill>
          <a:ln>
            <a:noFill/>
          </a:ln>
        </p:spPr>
        <p:txBody>
          <a:bodyPr wrap="square">
            <a:spAutoFit/>
          </a:bodyPr>
          <a:lstStyle/>
          <a:p>
            <a:pPr algn="ctr"/>
            <a:r>
              <a:rPr lang="ja-JP" altLang="en-US" sz="6600" b="1" dirty="0">
                <a:ea typeface="游ゴシック" panose="020B0400000000000000" pitchFamily="50" charset="-128"/>
              </a:rPr>
              <a:t>　  他力によって</a:t>
            </a:r>
            <a:endParaRPr lang="en-US" altLang="ja-JP" sz="6600" b="1" dirty="0">
              <a:ea typeface="游ゴシック" panose="020B0400000000000000" pitchFamily="50" charset="-128"/>
            </a:endParaRPr>
          </a:p>
          <a:p>
            <a:pPr algn="ctr"/>
            <a:r>
              <a:rPr lang="ja-JP" altLang="en-US" sz="6600" b="1" dirty="0">
                <a:ea typeface="游ゴシック" panose="020B0400000000000000" pitchFamily="50" charset="-128"/>
              </a:rPr>
              <a:t>迷いの世界を超える</a:t>
            </a:r>
          </a:p>
        </p:txBody>
      </p:sp>
      <p:sp>
        <p:nvSpPr>
          <p:cNvPr id="2" name="横巻き 1"/>
          <p:cNvSpPr/>
          <p:nvPr/>
        </p:nvSpPr>
        <p:spPr>
          <a:xfrm>
            <a:off x="702643" y="0"/>
            <a:ext cx="7704856" cy="3240360"/>
          </a:xfrm>
          <a:prstGeom prst="horizontalScroll">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ea typeface="游ゴシック" panose="020B0400000000000000" pitchFamily="50" charset="-128"/>
              </a:rPr>
              <a:t>信の利益（その４）</a:t>
            </a:r>
            <a:endParaRPr kumimoji="1" lang="en-US" altLang="ja-JP" sz="4400" b="1" dirty="0">
              <a:ea typeface="游ゴシック" panose="020B0400000000000000" pitchFamily="50" charset="-128"/>
            </a:endParaRPr>
          </a:p>
          <a:p>
            <a:pPr algn="ctr"/>
            <a:endParaRPr lang="en-US" altLang="ja-JP" sz="2800" b="1" dirty="0">
              <a:ea typeface="游ゴシック" panose="020B0400000000000000" pitchFamily="50" charset="-128"/>
            </a:endParaRPr>
          </a:p>
          <a:p>
            <a:r>
              <a:rPr kumimoji="1" lang="ja-JP" altLang="en-US" sz="2000" b="1" dirty="0">
                <a:ea typeface="游ゴシック" panose="020B0400000000000000" pitchFamily="50" charset="-128"/>
              </a:rPr>
              <a:t>　　</a:t>
            </a:r>
            <a:r>
              <a:rPr lang="ja-JP" altLang="en-US" sz="2000" b="1" dirty="0">
                <a:ea typeface="游ゴシック" panose="020B0400000000000000" pitchFamily="50" charset="-128"/>
              </a:rPr>
              <a:t>    </a:t>
            </a:r>
            <a:r>
              <a:rPr kumimoji="1" lang="ja-JP" altLang="en-US" sz="2000" b="1" dirty="0">
                <a:ea typeface="游ゴシック" panose="020B0400000000000000" pitchFamily="50" charset="-128"/>
              </a:rPr>
              <a:t>おう  ちょう      ご　    しゅ　　　         り　   やく</a:t>
            </a:r>
            <a:endParaRPr kumimoji="1" lang="en-US" altLang="ja-JP" sz="2000" b="1" dirty="0">
              <a:ea typeface="游ゴシック" panose="020B0400000000000000" pitchFamily="50" charset="-128"/>
            </a:endParaRPr>
          </a:p>
          <a:p>
            <a:pPr algn="ctr"/>
            <a:r>
              <a:rPr kumimoji="1" lang="ja-JP" altLang="en-US" sz="6600" b="1" dirty="0">
                <a:ea typeface="游ゴシック" panose="020B0400000000000000" pitchFamily="50" charset="-128"/>
              </a:rPr>
              <a:t>横超五趣の利益</a:t>
            </a:r>
          </a:p>
        </p:txBody>
      </p:sp>
    </p:spTree>
    <p:custDataLst>
      <p:tags r:id="rId1"/>
    </p:custDataLst>
    <p:extLst>
      <p:ext uri="{BB962C8B-B14F-4D97-AF65-F5344CB8AC3E}">
        <p14:creationId xmlns:p14="http://schemas.microsoft.com/office/powerpoint/2010/main" val="427722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880448" y="357031"/>
            <a:ext cx="1967205" cy="5951245"/>
          </a:xfrm>
          <a:prstGeom prst="rect">
            <a:avLst/>
          </a:prstGeom>
          <a:noFill/>
        </p:spPr>
        <p:txBody>
          <a:bodyPr vert="eaVert" wrap="non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35</a:t>
            </a:r>
            <a:r>
              <a:rPr kumimoji="1" lang="ja-JP" altLang="en-US" sz="5400" b="1" dirty="0">
                <a:ea typeface="游ゴシック" panose="020B0400000000000000" pitchFamily="50" charset="-128"/>
              </a:rPr>
              <a:t>獲信見敬大慶喜</a:t>
            </a:r>
            <a:endParaRPr kumimoji="1"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36</a:t>
            </a:r>
            <a:r>
              <a:rPr lang="ja-JP" altLang="en-US" sz="5400" b="1" dirty="0">
                <a:ea typeface="游ゴシック" panose="020B0400000000000000" pitchFamily="50" charset="-128"/>
              </a:rPr>
              <a:t>即横超截五悪趣</a:t>
            </a:r>
            <a:endParaRPr kumimoji="1" lang="ja-JP" altLang="en-US" sz="5400" b="1" dirty="0">
              <a:ea typeface="游ゴシック" panose="020B0400000000000000" pitchFamily="50" charset="-128"/>
            </a:endParaRPr>
          </a:p>
        </p:txBody>
      </p:sp>
      <p:sp>
        <p:nvSpPr>
          <p:cNvPr id="13" name="テキスト ボックス 12"/>
          <p:cNvSpPr txBox="1"/>
          <p:nvPr/>
        </p:nvSpPr>
        <p:spPr>
          <a:xfrm>
            <a:off x="2987824" y="832201"/>
            <a:ext cx="1080120" cy="369332"/>
          </a:xfrm>
          <a:prstGeom prst="rect">
            <a:avLst/>
          </a:prstGeom>
          <a:noFill/>
        </p:spPr>
        <p:txBody>
          <a:bodyPr wrap="square" rtlCol="0">
            <a:spAutoFit/>
          </a:bodyPr>
          <a:lstStyle/>
          <a:p>
            <a:endParaRPr kumimoji="1" lang="ja-JP" altLang="en-US" b="1" dirty="0">
              <a:ea typeface="游ゴシック" panose="020B0400000000000000" pitchFamily="50" charset="-128"/>
            </a:endParaRPr>
          </a:p>
        </p:txBody>
      </p:sp>
      <p:sp>
        <p:nvSpPr>
          <p:cNvPr id="7" name="テキスト ボックス 6"/>
          <p:cNvSpPr txBox="1"/>
          <p:nvPr/>
        </p:nvSpPr>
        <p:spPr>
          <a:xfrm>
            <a:off x="3347864" y="215271"/>
            <a:ext cx="3227872" cy="6264696"/>
          </a:xfrm>
          <a:prstGeom prst="rect">
            <a:avLst/>
          </a:prstGeom>
          <a:solidFill>
            <a:srgbClr val="FA608C"/>
          </a:solidFill>
        </p:spPr>
        <p:txBody>
          <a:bodyPr vert="eaVert" wrap="square" rtlCol="0">
            <a:noAutofit/>
          </a:bodyPr>
          <a:lstStyle/>
          <a:p>
            <a:r>
              <a:rPr lang="ja-JP" altLang="en-US" sz="4800" b="1" dirty="0">
                <a:solidFill>
                  <a:schemeClr val="bg1"/>
                </a:solidFill>
                <a:latin typeface="游ゴシック" panose="020B0400000000000000" pitchFamily="50" charset="-128"/>
                <a:ea typeface="游ゴシック" panose="020B0400000000000000" pitchFamily="50" charset="-128"/>
              </a:rPr>
              <a:t>信を獲て見て敬い</a:t>
            </a:r>
            <a:endParaRPr lang="en-US" altLang="ja-JP" sz="4800" b="1" dirty="0">
              <a:solidFill>
                <a:schemeClr val="bg1"/>
              </a:solidFill>
              <a:latin typeface="游ゴシック" panose="020B0400000000000000" pitchFamily="50" charset="-128"/>
              <a:ea typeface="游ゴシック" panose="020B0400000000000000" pitchFamily="50" charset="-128"/>
            </a:endParaRPr>
          </a:p>
          <a:p>
            <a:r>
              <a:rPr lang="ja-JP" altLang="en-US" sz="4800" b="1" dirty="0">
                <a:solidFill>
                  <a:schemeClr val="bg1"/>
                </a:solidFill>
                <a:latin typeface="游ゴシック" panose="020B0400000000000000" pitchFamily="50" charset="-128"/>
                <a:ea typeface="游ゴシック" panose="020B0400000000000000" pitchFamily="50" charset="-128"/>
              </a:rPr>
              <a:t>大きに慶喜すれば、</a:t>
            </a:r>
            <a:endParaRPr lang="en-US" altLang="ja-JP" sz="4800" b="1" dirty="0">
              <a:solidFill>
                <a:schemeClr val="bg1"/>
              </a:solidFill>
              <a:latin typeface="游ゴシック" panose="020B0400000000000000" pitchFamily="50" charset="-128"/>
              <a:ea typeface="游ゴシック" panose="020B0400000000000000" pitchFamily="50" charset="-128"/>
            </a:endParaRPr>
          </a:p>
          <a:p>
            <a:r>
              <a:rPr lang="ja-JP" altLang="en-US" sz="4800" b="1" dirty="0">
                <a:solidFill>
                  <a:schemeClr val="bg1"/>
                </a:solidFill>
                <a:latin typeface="游ゴシック" panose="020B0400000000000000" pitchFamily="50" charset="-128"/>
                <a:ea typeface="游ゴシック" panose="020B0400000000000000" pitchFamily="50" charset="-128"/>
              </a:rPr>
              <a:t>すなわち横に五悪趣を</a:t>
            </a:r>
            <a:endParaRPr lang="en-US" altLang="ja-JP" sz="4800" b="1" dirty="0">
              <a:solidFill>
                <a:schemeClr val="bg1"/>
              </a:solidFill>
              <a:latin typeface="游ゴシック" panose="020B0400000000000000" pitchFamily="50" charset="-128"/>
              <a:ea typeface="游ゴシック" panose="020B0400000000000000" pitchFamily="50" charset="-128"/>
            </a:endParaRPr>
          </a:p>
          <a:p>
            <a:r>
              <a:rPr lang="ja-JP" altLang="en-US" sz="4800" b="1" dirty="0">
                <a:solidFill>
                  <a:schemeClr val="bg1"/>
                </a:solidFill>
                <a:latin typeface="游ゴシック" panose="020B0400000000000000" pitchFamily="50" charset="-128"/>
                <a:ea typeface="游ゴシック" panose="020B0400000000000000" pitchFamily="50" charset="-128"/>
              </a:rPr>
              <a:t>超截す。</a:t>
            </a:r>
            <a:endParaRPr lang="en-US" altLang="ja-JP" sz="4800" b="1" dirty="0">
              <a:solidFill>
                <a:schemeClr val="bg1"/>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48025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2987824" y="832201"/>
            <a:ext cx="1080120" cy="369332"/>
          </a:xfrm>
          <a:prstGeom prst="rect">
            <a:avLst/>
          </a:prstGeom>
          <a:noFill/>
        </p:spPr>
        <p:txBody>
          <a:bodyPr wrap="square" rtlCol="0">
            <a:spAutoFit/>
          </a:bodyPr>
          <a:lstStyle/>
          <a:p>
            <a:endParaRPr kumimoji="1" lang="ja-JP" altLang="en-US" b="1" dirty="0">
              <a:ea typeface="游ゴシック" panose="020B0400000000000000" pitchFamily="50" charset="-128"/>
            </a:endParaRPr>
          </a:p>
        </p:txBody>
      </p:sp>
      <p:sp>
        <p:nvSpPr>
          <p:cNvPr id="8" name="テキスト ボックス 7"/>
          <p:cNvSpPr txBox="1"/>
          <p:nvPr/>
        </p:nvSpPr>
        <p:spPr>
          <a:xfrm>
            <a:off x="2289622" y="187837"/>
            <a:ext cx="4352474" cy="6319564"/>
          </a:xfrm>
          <a:prstGeom prst="rect">
            <a:avLst/>
          </a:prstGeom>
          <a:solidFill>
            <a:srgbClr val="002060"/>
          </a:solidFill>
        </p:spPr>
        <p:txBody>
          <a:bodyPr vert="eaVert" wrap="square" rtlCol="0">
            <a:spAutoFit/>
          </a:bodyPr>
          <a:lstStyle/>
          <a:p>
            <a:pPr>
              <a:lnSpc>
                <a:spcPts val="6500"/>
              </a:lnSpc>
            </a:pPr>
            <a:r>
              <a:rPr lang="ja-JP" altLang="en-US" sz="4800" b="1" dirty="0">
                <a:solidFill>
                  <a:schemeClr val="bg1"/>
                </a:solidFill>
                <a:latin typeface="游ゴシック" panose="020B0400000000000000" pitchFamily="50" charset="-128"/>
                <a:ea typeface="游ゴシック" panose="020B0400000000000000" pitchFamily="50" charset="-128"/>
              </a:rPr>
              <a:t>信を得て大いによろこび敬う人は、</a:t>
            </a:r>
            <a:endParaRPr lang="en-US" altLang="ja-JP" sz="4800" b="1" dirty="0">
              <a:solidFill>
                <a:schemeClr val="bg1"/>
              </a:solidFill>
              <a:latin typeface="游ゴシック" panose="020B0400000000000000" pitchFamily="50" charset="-128"/>
              <a:ea typeface="游ゴシック" panose="020B0400000000000000" pitchFamily="50" charset="-128"/>
            </a:endParaRPr>
          </a:p>
          <a:p>
            <a:pPr>
              <a:lnSpc>
                <a:spcPts val="6500"/>
              </a:lnSpc>
            </a:pPr>
            <a:r>
              <a:rPr lang="ja-JP" altLang="en-US" sz="4800" b="1" dirty="0">
                <a:solidFill>
                  <a:schemeClr val="bg1"/>
                </a:solidFill>
                <a:latin typeface="游ゴシック" panose="020B0400000000000000" pitchFamily="50" charset="-128"/>
                <a:ea typeface="游ゴシック" panose="020B0400000000000000" pitchFamily="50" charset="-128"/>
              </a:rPr>
              <a:t>ただちに本願力によって迷いの世界のきずなが断ち切られる。</a:t>
            </a:r>
            <a:endParaRPr lang="ja-JP" altLang="en-US" sz="4800" b="1" dirty="0">
              <a:solidFill>
                <a:schemeClr val="bg1"/>
              </a:solidFill>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E918868-ACDF-42F1-87A2-C82AFED4C9A9}"/>
              </a:ext>
            </a:extLst>
          </p:cNvPr>
          <p:cNvSpPr txBox="1"/>
          <p:nvPr/>
        </p:nvSpPr>
        <p:spPr>
          <a:xfrm>
            <a:off x="6880448" y="357031"/>
            <a:ext cx="1967205" cy="5951245"/>
          </a:xfrm>
          <a:prstGeom prst="rect">
            <a:avLst/>
          </a:prstGeom>
          <a:noFill/>
        </p:spPr>
        <p:txBody>
          <a:bodyPr vert="eaVert" wrap="non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35</a:t>
            </a:r>
            <a:r>
              <a:rPr kumimoji="1" lang="ja-JP" altLang="en-US" sz="5400" b="1" dirty="0">
                <a:ea typeface="游ゴシック" panose="020B0400000000000000" pitchFamily="50" charset="-128"/>
              </a:rPr>
              <a:t>獲信見敬大慶喜</a:t>
            </a:r>
            <a:endParaRPr kumimoji="1"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36</a:t>
            </a:r>
            <a:r>
              <a:rPr lang="ja-JP" altLang="en-US" sz="5400" b="1" dirty="0">
                <a:ea typeface="游ゴシック" panose="020B0400000000000000" pitchFamily="50" charset="-128"/>
              </a:rPr>
              <a:t>即横超截五悪趣</a:t>
            </a:r>
            <a:endParaRPr kumimoji="1" lang="ja-JP" altLang="en-US" sz="5400" b="1" dirty="0">
              <a:ea typeface="游ゴシック" panose="020B0400000000000000" pitchFamily="50" charset="-128"/>
            </a:endParaRPr>
          </a:p>
        </p:txBody>
      </p:sp>
    </p:spTree>
    <p:extLst>
      <p:ext uri="{BB962C8B-B14F-4D97-AF65-F5344CB8AC3E}">
        <p14:creationId xmlns:p14="http://schemas.microsoft.com/office/powerpoint/2010/main" val="135291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391173" y="304198"/>
            <a:ext cx="5976664" cy="2585323"/>
          </a:xfrm>
          <a:prstGeom prst="rect">
            <a:avLst/>
          </a:prstGeom>
          <a:noFill/>
        </p:spPr>
        <p:txBody>
          <a:bodyPr wrap="square" rtlCol="0">
            <a:spAutoFit/>
          </a:bodyPr>
          <a:lstStyle/>
          <a:p>
            <a:r>
              <a:rPr lang="ja-JP" altLang="en-US" sz="5400" b="1" dirty="0">
                <a:solidFill>
                  <a:srgbClr val="FF0000"/>
                </a:solidFill>
                <a:ea typeface="游ゴシック" panose="020B0400000000000000" pitchFamily="50" charset="-128"/>
              </a:rPr>
              <a:t>他力</a:t>
            </a:r>
            <a:r>
              <a:rPr lang="ja-JP" altLang="en-US" sz="5400" b="1" dirty="0">
                <a:ea typeface="游ゴシック" panose="020B0400000000000000" pitchFamily="50" charset="-128"/>
              </a:rPr>
              <a:t>によって</a:t>
            </a:r>
            <a:endParaRPr lang="en-US" altLang="ja-JP" sz="5400" b="1" dirty="0">
              <a:ea typeface="游ゴシック" panose="020B0400000000000000" pitchFamily="50" charset="-128"/>
            </a:endParaRPr>
          </a:p>
          <a:p>
            <a:r>
              <a:rPr lang="ja-JP" altLang="en-US" sz="5400" b="1" dirty="0">
                <a:ea typeface="游ゴシック" panose="020B0400000000000000" pitchFamily="50" charset="-128"/>
              </a:rPr>
              <a:t>迷いを超え、</a:t>
            </a:r>
            <a:endParaRPr lang="en-US" altLang="ja-JP" sz="5400" b="1" dirty="0">
              <a:ea typeface="游ゴシック" panose="020B0400000000000000" pitchFamily="50" charset="-128"/>
            </a:endParaRPr>
          </a:p>
          <a:p>
            <a:r>
              <a:rPr lang="ja-JP" altLang="en-US" sz="5400" b="1" dirty="0">
                <a:ea typeface="游ゴシック" panose="020B0400000000000000" pitchFamily="50" charset="-128"/>
              </a:rPr>
              <a:t>さとりに至る教え</a:t>
            </a:r>
            <a:endParaRPr kumimoji="1" lang="ja-JP" altLang="en-US" sz="5400" b="1" dirty="0">
              <a:ea typeface="游ゴシック" panose="020B0400000000000000" pitchFamily="50" charset="-128"/>
            </a:endParaRPr>
          </a:p>
        </p:txBody>
      </p:sp>
      <p:grpSp>
        <p:nvGrpSpPr>
          <p:cNvPr id="4" name="グループ化 3">
            <a:extLst>
              <a:ext uri="{FF2B5EF4-FFF2-40B4-BE49-F238E27FC236}">
                <a16:creationId xmlns:a16="http://schemas.microsoft.com/office/drawing/2014/main" id="{9FEB405D-5335-1775-0E12-F22E3FA3E0C4}"/>
              </a:ext>
            </a:extLst>
          </p:cNvPr>
          <p:cNvGrpSpPr/>
          <p:nvPr/>
        </p:nvGrpSpPr>
        <p:grpSpPr>
          <a:xfrm>
            <a:off x="439384" y="568176"/>
            <a:ext cx="1415772" cy="1795805"/>
            <a:chOff x="439384" y="568176"/>
            <a:chExt cx="1415772" cy="1795805"/>
          </a:xfrm>
        </p:grpSpPr>
        <p:sp>
          <p:nvSpPr>
            <p:cNvPr id="6" name="テキスト ボックス 5"/>
            <p:cNvSpPr txBox="1"/>
            <p:nvPr/>
          </p:nvSpPr>
          <p:spPr>
            <a:xfrm>
              <a:off x="439384" y="794321"/>
              <a:ext cx="1415772" cy="1569660"/>
            </a:xfrm>
            <a:prstGeom prst="rect">
              <a:avLst/>
            </a:prstGeom>
            <a:noFill/>
          </p:spPr>
          <p:txBody>
            <a:bodyPr wrap="none" rtlCol="0">
              <a:spAutoFit/>
            </a:bodyPr>
            <a:lstStyle/>
            <a:p>
              <a:r>
                <a:rPr kumimoji="1" lang="ja-JP" altLang="en-US" sz="9600" b="1" dirty="0">
                  <a:solidFill>
                    <a:srgbClr val="FF0000"/>
                  </a:solidFill>
                  <a:ea typeface="游ゴシック" panose="020B0400000000000000" pitchFamily="50" charset="-128"/>
                </a:rPr>
                <a:t>横</a:t>
              </a:r>
            </a:p>
          </p:txBody>
        </p:sp>
        <p:sp>
          <p:nvSpPr>
            <p:cNvPr id="7" name="テキスト ボックス 6"/>
            <p:cNvSpPr txBox="1"/>
            <p:nvPr/>
          </p:nvSpPr>
          <p:spPr>
            <a:xfrm>
              <a:off x="800059" y="568176"/>
              <a:ext cx="800219" cy="461665"/>
            </a:xfrm>
            <a:prstGeom prst="rect">
              <a:avLst/>
            </a:prstGeom>
            <a:noFill/>
          </p:spPr>
          <p:txBody>
            <a:bodyPr wrap="none" rtlCol="0">
              <a:spAutoFit/>
            </a:bodyPr>
            <a:lstStyle/>
            <a:p>
              <a:r>
                <a:rPr kumimoji="1" lang="ja-JP" altLang="en-US" sz="2400" b="1" dirty="0">
                  <a:solidFill>
                    <a:srgbClr val="FF0000"/>
                  </a:solidFill>
                  <a:ea typeface="游ゴシック" panose="020B0400000000000000" pitchFamily="50" charset="-128"/>
                </a:rPr>
                <a:t>おう</a:t>
              </a:r>
            </a:p>
          </p:txBody>
        </p:sp>
      </p:grpSp>
      <p:grpSp>
        <p:nvGrpSpPr>
          <p:cNvPr id="3" name="グループ化 2">
            <a:extLst>
              <a:ext uri="{FF2B5EF4-FFF2-40B4-BE49-F238E27FC236}">
                <a16:creationId xmlns:a16="http://schemas.microsoft.com/office/drawing/2014/main" id="{2D384EA9-D23D-4731-A4A0-432B8C6AAEDE}"/>
              </a:ext>
            </a:extLst>
          </p:cNvPr>
          <p:cNvGrpSpPr/>
          <p:nvPr/>
        </p:nvGrpSpPr>
        <p:grpSpPr>
          <a:xfrm>
            <a:off x="427567" y="4037129"/>
            <a:ext cx="1516385" cy="1811081"/>
            <a:chOff x="427567" y="4037129"/>
            <a:chExt cx="1516385" cy="1811081"/>
          </a:xfrm>
        </p:grpSpPr>
        <p:sp>
          <p:nvSpPr>
            <p:cNvPr id="9" name="テキスト ボックス 8"/>
            <p:cNvSpPr txBox="1"/>
            <p:nvPr/>
          </p:nvSpPr>
          <p:spPr>
            <a:xfrm>
              <a:off x="427567" y="4278550"/>
              <a:ext cx="1516385" cy="1569660"/>
            </a:xfrm>
            <a:prstGeom prst="rect">
              <a:avLst/>
            </a:prstGeom>
            <a:noFill/>
          </p:spPr>
          <p:txBody>
            <a:bodyPr wrap="square" rtlCol="0">
              <a:spAutoFit/>
            </a:bodyPr>
            <a:lstStyle/>
            <a:p>
              <a:r>
                <a:rPr lang="ja-JP" altLang="en-US" sz="9600" b="1" dirty="0">
                  <a:solidFill>
                    <a:srgbClr val="464EEA"/>
                  </a:solidFill>
                  <a:ea typeface="游ゴシック" panose="020B0400000000000000" pitchFamily="50" charset="-128"/>
                </a:rPr>
                <a:t>竪</a:t>
              </a:r>
              <a:endParaRPr kumimoji="1" lang="ja-JP" altLang="en-US" sz="9600" b="1" dirty="0">
                <a:solidFill>
                  <a:srgbClr val="464EEA"/>
                </a:solidFill>
                <a:ea typeface="游ゴシック" panose="020B0400000000000000" pitchFamily="50" charset="-128"/>
              </a:endParaRPr>
            </a:p>
          </p:txBody>
        </p:sp>
        <p:sp>
          <p:nvSpPr>
            <p:cNvPr id="10" name="テキスト ボックス 9"/>
            <p:cNvSpPr txBox="1"/>
            <p:nvPr/>
          </p:nvSpPr>
          <p:spPr>
            <a:xfrm>
              <a:off x="725898" y="4037129"/>
              <a:ext cx="800219" cy="461665"/>
            </a:xfrm>
            <a:prstGeom prst="rect">
              <a:avLst/>
            </a:prstGeom>
            <a:noFill/>
          </p:spPr>
          <p:txBody>
            <a:bodyPr wrap="none" rtlCol="0">
              <a:spAutoFit/>
            </a:bodyPr>
            <a:lstStyle/>
            <a:p>
              <a:r>
                <a:rPr kumimoji="1" lang="ja-JP" altLang="en-US" sz="2400" b="1" dirty="0">
                  <a:solidFill>
                    <a:srgbClr val="464EEA"/>
                  </a:solidFill>
                  <a:ea typeface="游ゴシック" panose="020B0400000000000000" pitchFamily="50" charset="-128"/>
                </a:rPr>
                <a:t>しゅ</a:t>
              </a:r>
            </a:p>
          </p:txBody>
        </p:sp>
      </p:grpSp>
      <p:sp>
        <p:nvSpPr>
          <p:cNvPr id="11" name="テキスト ボックス 10"/>
          <p:cNvSpPr txBox="1"/>
          <p:nvPr/>
        </p:nvSpPr>
        <p:spPr>
          <a:xfrm>
            <a:off x="2391173" y="3501008"/>
            <a:ext cx="6552728" cy="2585323"/>
          </a:xfrm>
          <a:prstGeom prst="rect">
            <a:avLst/>
          </a:prstGeom>
          <a:noFill/>
        </p:spPr>
        <p:txBody>
          <a:bodyPr wrap="square" rtlCol="0">
            <a:spAutoFit/>
          </a:bodyPr>
          <a:lstStyle/>
          <a:p>
            <a:r>
              <a:rPr kumimoji="1" lang="ja-JP" altLang="en-US" sz="5400" b="1" dirty="0">
                <a:solidFill>
                  <a:srgbClr val="464EEA"/>
                </a:solidFill>
                <a:ea typeface="游ゴシック" panose="020B0400000000000000" pitchFamily="50" charset="-128"/>
              </a:rPr>
              <a:t>自力</a:t>
            </a:r>
            <a:r>
              <a:rPr kumimoji="1" lang="ja-JP" altLang="en-US" sz="5400" b="1" dirty="0">
                <a:ea typeface="游ゴシック" panose="020B0400000000000000" pitchFamily="50" charset="-128"/>
              </a:rPr>
              <a:t>の修行によって</a:t>
            </a:r>
            <a:r>
              <a:rPr lang="ja-JP" altLang="en-US" sz="5400" b="1" dirty="0">
                <a:ea typeface="游ゴシック" panose="020B0400000000000000" pitchFamily="50" charset="-128"/>
              </a:rPr>
              <a:t>迷い</a:t>
            </a:r>
            <a:r>
              <a:rPr kumimoji="1" lang="ja-JP" altLang="en-US" sz="5400" b="1" dirty="0">
                <a:ea typeface="游ゴシック" panose="020B0400000000000000" pitchFamily="50" charset="-128"/>
              </a:rPr>
              <a:t>を超え、さとりを開こうとする教え</a:t>
            </a:r>
          </a:p>
        </p:txBody>
      </p:sp>
      <p:sp>
        <p:nvSpPr>
          <p:cNvPr id="12" name="上下矢印 11"/>
          <p:cNvSpPr/>
          <p:nvPr/>
        </p:nvSpPr>
        <p:spPr>
          <a:xfrm>
            <a:off x="910240" y="2363981"/>
            <a:ext cx="551040" cy="1527934"/>
          </a:xfrm>
          <a:prstGeom prst="upDownArrow">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2" name="等号 1"/>
          <p:cNvSpPr/>
          <p:nvPr/>
        </p:nvSpPr>
        <p:spPr>
          <a:xfrm>
            <a:off x="1933973" y="1247381"/>
            <a:ext cx="457200" cy="457200"/>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a typeface="游ゴシック" panose="020B0400000000000000" pitchFamily="50" charset="-128"/>
            </a:endParaRPr>
          </a:p>
        </p:txBody>
      </p:sp>
      <p:sp>
        <p:nvSpPr>
          <p:cNvPr id="13" name="等号 12"/>
          <p:cNvSpPr/>
          <p:nvPr/>
        </p:nvSpPr>
        <p:spPr>
          <a:xfrm>
            <a:off x="1933973" y="4651165"/>
            <a:ext cx="457200" cy="457200"/>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10184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animBg="1"/>
      <p:bldP spid="2" grpId="0" animBg="1"/>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975252" y="282228"/>
            <a:ext cx="1015663" cy="7056784"/>
          </a:xfrm>
          <a:prstGeom prst="rect">
            <a:avLst/>
          </a:prstGeom>
          <a:noFill/>
        </p:spPr>
        <p:txBody>
          <a:bodyPr vert="eaVert" wrap="square" rtlCol="0">
            <a:spAutoFit/>
          </a:bodyPr>
          <a:lstStyle/>
          <a:p>
            <a:r>
              <a:rPr kumimoji="1" lang="ja-JP" altLang="en-US" sz="5400" b="1" dirty="0">
                <a:solidFill>
                  <a:srgbClr val="464EEA"/>
                </a:solidFill>
                <a:ea typeface="游ゴシック" panose="020B0400000000000000" pitchFamily="50" charset="-128"/>
              </a:rPr>
              <a:t>自力（竪）</a:t>
            </a:r>
            <a:r>
              <a:rPr kumimoji="1" lang="ja-JP" altLang="en-US" sz="5400" b="1" dirty="0">
                <a:ea typeface="游ゴシック" panose="020B0400000000000000" pitchFamily="50" charset="-128"/>
              </a:rPr>
              <a:t>とは？</a:t>
            </a:r>
          </a:p>
        </p:txBody>
      </p:sp>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l="16166" t="8052" r="19168" b="6180"/>
          <a:stretch/>
        </p:blipFill>
        <p:spPr>
          <a:xfrm>
            <a:off x="-1110255" y="14242"/>
            <a:ext cx="4716017" cy="6892636"/>
          </a:xfrm>
          <a:prstGeom prst="rect">
            <a:avLst/>
          </a:prstGeom>
          <a:ln>
            <a:noFill/>
          </a:ln>
          <a:effectLst>
            <a:outerShdw blurRad="292100" dist="139700" dir="2700000" algn="tl" rotWithShape="0">
              <a:srgbClr val="333333">
                <a:alpha val="65000"/>
              </a:srgbClr>
            </a:outerShdw>
          </a:effectLst>
        </p:spPr>
      </p:pic>
      <p:sp>
        <p:nvSpPr>
          <p:cNvPr id="3" name="テキスト ボックス 2"/>
          <p:cNvSpPr txBox="1"/>
          <p:nvPr/>
        </p:nvSpPr>
        <p:spPr>
          <a:xfrm>
            <a:off x="1446783" y="260648"/>
            <a:ext cx="6586418" cy="6281026"/>
          </a:xfrm>
          <a:prstGeom prst="rect">
            <a:avLst/>
          </a:prstGeom>
          <a:noFill/>
          <a:ln>
            <a:noFill/>
          </a:ln>
        </p:spPr>
        <p:txBody>
          <a:bodyPr vert="eaVert" wrap="square" rtlCol="0">
            <a:spAutoFit/>
          </a:bodyPr>
          <a:lstStyle/>
          <a:p>
            <a:r>
              <a:rPr lang="ja-JP" altLang="en-US" sz="4800" b="1" dirty="0">
                <a:effectLst>
                  <a:glow rad="127000">
                    <a:schemeClr val="bg1"/>
                  </a:glow>
                </a:effectLst>
                <a:latin typeface="游ゴシック" panose="020B0400000000000000" pitchFamily="50" charset="-128"/>
                <a:ea typeface="游ゴシック" panose="020B0400000000000000" pitchFamily="50" charset="-128"/>
              </a:rPr>
              <a:t>自力というのは、わが身をたのみとし、わが心をたのみとすることであり、自分の力を頼って行にはげみ、自分がつくるさまざまな善を頼りにする人のことである。</a:t>
            </a:r>
            <a:endParaRPr lang="en-US" altLang="ja-JP" sz="4800" b="1" dirty="0">
              <a:effectLst>
                <a:glow rad="127000">
                  <a:schemeClr val="bg1"/>
                </a:glow>
              </a:effectLst>
              <a:latin typeface="游ゴシック" panose="020B0400000000000000" pitchFamily="50" charset="-128"/>
              <a:ea typeface="游ゴシック" panose="020B0400000000000000" pitchFamily="50" charset="-128"/>
            </a:endParaRPr>
          </a:p>
          <a:p>
            <a:pPr algn="r"/>
            <a:r>
              <a:rPr lang="ja-JP" altLang="en-US" sz="2000" b="1" dirty="0">
                <a:effectLst>
                  <a:glow rad="127000">
                    <a:schemeClr val="bg1"/>
                  </a:glow>
                </a:effectLst>
                <a:latin typeface="游ゴシック" panose="020B0400000000000000" pitchFamily="50" charset="-128"/>
                <a:ea typeface="游ゴシック" panose="020B0400000000000000" pitchFamily="50" charset="-128"/>
              </a:rPr>
              <a:t>　　　　　　　（</a:t>
            </a:r>
            <a:r>
              <a:rPr lang="en-US" altLang="ja-JP" sz="2000" b="1" dirty="0">
                <a:effectLst>
                  <a:glow rad="127000">
                    <a:schemeClr val="bg1"/>
                  </a:glow>
                </a:effectLst>
                <a:latin typeface="游ゴシック" panose="020B0400000000000000" pitchFamily="50" charset="-128"/>
                <a:ea typeface="游ゴシック" panose="020B0400000000000000" pitchFamily="50" charset="-128"/>
              </a:rPr>
              <a:t>『</a:t>
            </a:r>
            <a:r>
              <a:rPr lang="ja-JP" altLang="en-US" sz="2000" b="1" dirty="0">
                <a:effectLst>
                  <a:glow rad="127000">
                    <a:schemeClr val="bg1"/>
                  </a:glow>
                </a:effectLst>
                <a:latin typeface="游ゴシック" panose="020B0400000000000000" pitchFamily="50" charset="-128"/>
                <a:ea typeface="游ゴシック" panose="020B0400000000000000" pitchFamily="50" charset="-128"/>
              </a:rPr>
              <a:t>一念多念文意</a:t>
            </a:r>
            <a:r>
              <a:rPr lang="en-US" altLang="ja-JP" sz="2000" b="1" dirty="0">
                <a:effectLst>
                  <a:glow rad="127000">
                    <a:schemeClr val="bg1"/>
                  </a:glow>
                </a:effectLst>
                <a:latin typeface="游ゴシック" panose="020B0400000000000000" pitchFamily="50" charset="-128"/>
                <a:ea typeface="游ゴシック" panose="020B0400000000000000" pitchFamily="50" charset="-128"/>
              </a:rPr>
              <a:t>』</a:t>
            </a:r>
            <a:r>
              <a:rPr lang="ja-JP" altLang="en-US" sz="2000" b="1" dirty="0">
                <a:effectLst>
                  <a:glow rad="127000">
                    <a:schemeClr val="bg1"/>
                  </a:glow>
                </a:effectLst>
                <a:latin typeface="游ゴシック" panose="020B0400000000000000" pitchFamily="50" charset="-128"/>
                <a:ea typeface="游ゴシック" panose="020B0400000000000000" pitchFamily="50" charset="-128"/>
              </a:rPr>
              <a:t>現代語訳２７頁）</a:t>
            </a:r>
            <a:r>
              <a:rPr lang="ja-JP" altLang="en-US" sz="3200" b="1" dirty="0">
                <a:effectLst>
                  <a:glow rad="127000">
                    <a:schemeClr val="bg1"/>
                  </a:glow>
                </a:effectLst>
                <a:latin typeface="游ゴシック" panose="020B0400000000000000" pitchFamily="50" charset="-128"/>
                <a:ea typeface="游ゴシック" panose="020B0400000000000000" pitchFamily="50" charset="-128"/>
              </a:rPr>
              <a:t>　　　　　</a:t>
            </a:r>
            <a:endParaRPr lang="en-US" altLang="ja-JP" sz="3200" b="1" dirty="0">
              <a:effectLst>
                <a:glow rad="127000">
                  <a:schemeClr val="bg1"/>
                </a:glow>
              </a:effectLst>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145079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217133"/>
            <a:ext cx="2492990" cy="1015663"/>
          </a:xfrm>
          <a:prstGeom prst="rect">
            <a:avLst/>
          </a:prstGeom>
        </p:spPr>
        <p:txBody>
          <a:bodyPr wrap="none">
            <a:spAutoFit/>
          </a:bodyPr>
          <a:lstStyle/>
          <a:p>
            <a:r>
              <a:rPr lang="ja-JP" altLang="en-US" sz="6000" b="1" dirty="0">
                <a:solidFill>
                  <a:srgbClr val="FF0000"/>
                </a:solidFill>
                <a:latin typeface="游ゴシック" panose="020B0400000000000000" pitchFamily="50" charset="-128"/>
                <a:ea typeface="游ゴシック" panose="020B0400000000000000" pitchFamily="50" charset="-128"/>
              </a:rPr>
              <a:t>五悪趣</a:t>
            </a:r>
            <a:endParaRPr lang="ja-JP" altLang="en-US" sz="5400" b="1" dirty="0">
              <a:solidFill>
                <a:srgbClr val="FF0000"/>
              </a:solidFill>
              <a:latin typeface="游ゴシック" panose="020B0400000000000000" pitchFamily="50" charset="-128"/>
              <a:ea typeface="游ゴシック" panose="020B0400000000000000" pitchFamily="50" charset="-128"/>
            </a:endParaRPr>
          </a:p>
        </p:txBody>
      </p:sp>
      <p:sp>
        <p:nvSpPr>
          <p:cNvPr id="6" name="正方形/長方形 5"/>
          <p:cNvSpPr/>
          <p:nvPr/>
        </p:nvSpPr>
        <p:spPr>
          <a:xfrm>
            <a:off x="3447325" y="5356014"/>
            <a:ext cx="2514600" cy="914400"/>
          </a:xfrm>
          <a:prstGeom prst="rect">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b="1" dirty="0">
                <a:ln w="0"/>
                <a:solidFill>
                  <a:prstClr val="black"/>
                </a:solidFill>
                <a:effectLst>
                  <a:outerShdw blurRad="38100" dist="19050" dir="2700000" algn="tl" rotWithShape="0">
                    <a:prstClr val="black">
                      <a:alpha val="40000"/>
                    </a:prstClr>
                  </a:outerShdw>
                </a:effectLst>
                <a:latin typeface="游ゴシック" panose="020B0400000000000000" pitchFamily="50" charset="-128"/>
                <a:ea typeface="游ゴシック" panose="020B0400000000000000" pitchFamily="50" charset="-128"/>
              </a:rPr>
              <a:t>地獄</a:t>
            </a:r>
          </a:p>
        </p:txBody>
      </p:sp>
      <p:sp>
        <p:nvSpPr>
          <p:cNvPr id="7" name="正方形/長方形 6"/>
          <p:cNvSpPr/>
          <p:nvPr/>
        </p:nvSpPr>
        <p:spPr>
          <a:xfrm>
            <a:off x="3447325" y="4441614"/>
            <a:ext cx="2514600" cy="914400"/>
          </a:xfrm>
          <a:prstGeom prst="rect">
            <a:avLst/>
          </a:prstGeom>
          <a:solidFill>
            <a:srgbClr val="FF7C8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b="1" dirty="0">
                <a:ln w="0"/>
                <a:solidFill>
                  <a:prstClr val="black"/>
                </a:solidFill>
                <a:effectLst>
                  <a:outerShdw blurRad="38100" dist="19050" dir="2700000" algn="tl" rotWithShape="0">
                    <a:prstClr val="black">
                      <a:alpha val="40000"/>
                    </a:prstClr>
                  </a:outerShdw>
                </a:effectLst>
                <a:latin typeface="游ゴシック" panose="020B0400000000000000" pitchFamily="50" charset="-128"/>
                <a:ea typeface="游ゴシック" panose="020B0400000000000000" pitchFamily="50" charset="-128"/>
              </a:rPr>
              <a:t>餓鬼</a:t>
            </a:r>
          </a:p>
        </p:txBody>
      </p:sp>
      <p:sp>
        <p:nvSpPr>
          <p:cNvPr id="9" name="正方形/長方形 8"/>
          <p:cNvSpPr/>
          <p:nvPr/>
        </p:nvSpPr>
        <p:spPr>
          <a:xfrm>
            <a:off x="3447325" y="3490474"/>
            <a:ext cx="2514600" cy="951140"/>
          </a:xfrm>
          <a:prstGeom prst="rect">
            <a:avLst/>
          </a:prstGeom>
          <a:solidFill>
            <a:srgbClr val="EF734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b="1" dirty="0">
                <a:ln w="0"/>
                <a:solidFill>
                  <a:prstClr val="black"/>
                </a:solidFill>
                <a:effectLst>
                  <a:outerShdw blurRad="38100" dist="19050" dir="2700000" algn="tl" rotWithShape="0">
                    <a:prstClr val="black">
                      <a:alpha val="40000"/>
                    </a:prstClr>
                  </a:outerShdw>
                </a:effectLst>
                <a:latin typeface="游ゴシック" panose="020B0400000000000000" pitchFamily="50" charset="-128"/>
                <a:ea typeface="游ゴシック" panose="020B0400000000000000" pitchFamily="50" charset="-128"/>
              </a:rPr>
              <a:t>畜生</a:t>
            </a:r>
          </a:p>
        </p:txBody>
      </p:sp>
      <p:sp>
        <p:nvSpPr>
          <p:cNvPr id="11" name="正方形/長方形 10"/>
          <p:cNvSpPr/>
          <p:nvPr/>
        </p:nvSpPr>
        <p:spPr>
          <a:xfrm>
            <a:off x="3447325" y="2661620"/>
            <a:ext cx="2514600" cy="849539"/>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b="1" dirty="0">
                <a:ln w="0"/>
                <a:solidFill>
                  <a:prstClr val="black"/>
                </a:solidFill>
                <a:effectLst>
                  <a:outerShdw blurRad="38100" dist="19050" dir="2700000" algn="tl" rotWithShape="0">
                    <a:prstClr val="black">
                      <a:alpha val="40000"/>
                    </a:prstClr>
                  </a:outerShdw>
                </a:effectLst>
                <a:latin typeface="游ゴシック" panose="020B0400000000000000" pitchFamily="50" charset="-128"/>
                <a:ea typeface="游ゴシック" panose="020B0400000000000000" pitchFamily="50" charset="-128"/>
              </a:rPr>
              <a:t>人間</a:t>
            </a:r>
          </a:p>
        </p:txBody>
      </p:sp>
      <p:sp>
        <p:nvSpPr>
          <p:cNvPr id="12" name="正方形/長方形 11"/>
          <p:cNvSpPr/>
          <p:nvPr/>
        </p:nvSpPr>
        <p:spPr>
          <a:xfrm>
            <a:off x="3447325" y="1772816"/>
            <a:ext cx="2514600" cy="914400"/>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b="1" dirty="0">
                <a:ln w="0"/>
                <a:solidFill>
                  <a:prstClr val="black"/>
                </a:solidFill>
                <a:effectLst>
                  <a:outerShdw blurRad="38100" dist="19050" dir="2700000" algn="tl" rotWithShape="0">
                    <a:prstClr val="black">
                      <a:alpha val="40000"/>
                    </a:prstClr>
                  </a:outerShdw>
                </a:effectLst>
                <a:latin typeface="游ゴシック" panose="020B0400000000000000" pitchFamily="50" charset="-128"/>
                <a:ea typeface="游ゴシック" panose="020B0400000000000000" pitchFamily="50" charset="-128"/>
              </a:rPr>
              <a:t>天</a:t>
            </a:r>
          </a:p>
        </p:txBody>
      </p:sp>
      <p:sp>
        <p:nvSpPr>
          <p:cNvPr id="19" name="左中かっこ 18"/>
          <p:cNvSpPr/>
          <p:nvPr/>
        </p:nvSpPr>
        <p:spPr>
          <a:xfrm>
            <a:off x="2222596" y="1772816"/>
            <a:ext cx="741995" cy="4551412"/>
          </a:xfrm>
          <a:prstGeom prst="leftBrace">
            <a:avLst>
              <a:gd name="adj1" fmla="val 8333"/>
              <a:gd name="adj2" fmla="val 49468"/>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dirty="0">
              <a:solidFill>
                <a:prstClr val="black"/>
              </a:solidFill>
              <a:ea typeface="游ゴシック" panose="020B0400000000000000" pitchFamily="50" charset="-128"/>
            </a:endParaRPr>
          </a:p>
        </p:txBody>
      </p:sp>
      <p:sp>
        <p:nvSpPr>
          <p:cNvPr id="20" name="正方形/長方形 19"/>
          <p:cNvSpPr/>
          <p:nvPr/>
        </p:nvSpPr>
        <p:spPr>
          <a:xfrm>
            <a:off x="660815" y="3346546"/>
            <a:ext cx="1313180" cy="1446550"/>
          </a:xfrm>
          <a:prstGeom prst="rect">
            <a:avLst/>
          </a:prstGeom>
        </p:spPr>
        <p:txBody>
          <a:bodyPr wrap="none">
            <a:spAutoFit/>
          </a:bodyPr>
          <a:lstStyle/>
          <a:p>
            <a:r>
              <a:rPr lang="ja-JP" altLang="en-US" sz="8800" b="1" dirty="0">
                <a:solidFill>
                  <a:srgbClr val="FF0000"/>
                </a:solidFill>
                <a:latin typeface="游ゴシック" panose="020B0400000000000000" pitchFamily="50" charset="-128"/>
                <a:ea typeface="游ゴシック" panose="020B0400000000000000" pitchFamily="50" charset="-128"/>
              </a:rPr>
              <a:t>苦</a:t>
            </a:r>
            <a:endParaRPr lang="ja-JP" altLang="en-US" sz="8800" b="1" dirty="0">
              <a:solidFill>
                <a:prstClr val="black"/>
              </a:solidFill>
              <a:latin typeface="游ゴシック" panose="020B0400000000000000" pitchFamily="50" charset="-128"/>
              <a:ea typeface="游ゴシック" panose="020B0400000000000000" pitchFamily="50" charset="-128"/>
            </a:endParaRPr>
          </a:p>
        </p:txBody>
      </p:sp>
      <p:sp>
        <p:nvSpPr>
          <p:cNvPr id="17" name="テキスト ボックス 16"/>
          <p:cNvSpPr txBox="1"/>
          <p:nvPr/>
        </p:nvSpPr>
        <p:spPr>
          <a:xfrm>
            <a:off x="2898898" y="245367"/>
            <a:ext cx="6245101" cy="1323439"/>
          </a:xfrm>
          <a:prstGeom prst="rect">
            <a:avLst/>
          </a:prstGeom>
          <a:noFill/>
        </p:spPr>
        <p:txBody>
          <a:bodyPr wrap="square" rtlCol="0">
            <a:spAutoFit/>
          </a:bodyPr>
          <a:lstStyle/>
          <a:p>
            <a:r>
              <a:rPr lang="ja-JP" altLang="en-US" sz="4000" b="1" dirty="0">
                <a:ea typeface="游ゴシック" panose="020B0400000000000000" pitchFamily="50" charset="-128"/>
              </a:rPr>
              <a:t>それぞれの行いによって趣く迷いの境界</a:t>
            </a:r>
            <a:r>
              <a:rPr kumimoji="1" lang="ja-JP" altLang="en-US" sz="4000" b="1" dirty="0">
                <a:ea typeface="游ゴシック" panose="020B0400000000000000" pitchFamily="50" charset="-128"/>
              </a:rPr>
              <a:t>。</a:t>
            </a:r>
          </a:p>
        </p:txBody>
      </p:sp>
      <p:sp>
        <p:nvSpPr>
          <p:cNvPr id="15" name="テキスト ボックス 14">
            <a:extLst>
              <a:ext uri="{FF2B5EF4-FFF2-40B4-BE49-F238E27FC236}">
                <a16:creationId xmlns:a16="http://schemas.microsoft.com/office/drawing/2014/main" id="{B9064ED9-D4A7-409B-B289-F2862703AD20}"/>
              </a:ext>
            </a:extLst>
          </p:cNvPr>
          <p:cNvSpPr txBox="1"/>
          <p:nvPr/>
        </p:nvSpPr>
        <p:spPr>
          <a:xfrm>
            <a:off x="6880448" y="357031"/>
            <a:ext cx="1967205" cy="5951245"/>
          </a:xfrm>
          <a:prstGeom prst="rect">
            <a:avLst/>
          </a:prstGeom>
          <a:noFill/>
        </p:spPr>
        <p:txBody>
          <a:bodyPr vert="eaVert" wrap="non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35</a:t>
            </a:r>
            <a:r>
              <a:rPr kumimoji="1" lang="ja-JP" altLang="en-US" sz="5400" b="1" dirty="0">
                <a:ea typeface="游ゴシック" panose="020B0400000000000000" pitchFamily="50" charset="-128"/>
              </a:rPr>
              <a:t>獲信見敬大慶喜</a:t>
            </a:r>
            <a:endParaRPr kumimoji="1"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36</a:t>
            </a:r>
            <a:r>
              <a:rPr lang="ja-JP" altLang="en-US" sz="5400" b="1" dirty="0">
                <a:ea typeface="游ゴシック" panose="020B0400000000000000" pitchFamily="50" charset="-128"/>
              </a:rPr>
              <a:t>即横超截</a:t>
            </a:r>
            <a:r>
              <a:rPr lang="ja-JP" altLang="en-US" sz="5400" b="1" dirty="0">
                <a:solidFill>
                  <a:srgbClr val="FF0000"/>
                </a:solidFill>
                <a:ea typeface="游ゴシック" panose="020B0400000000000000" pitchFamily="50" charset="-128"/>
              </a:rPr>
              <a:t>五悪趣</a:t>
            </a:r>
            <a:endParaRPr kumimoji="1" lang="ja-JP" altLang="en-US" sz="54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311518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9" grpId="0" animBg="1"/>
      <p:bldP spid="11" grpId="0" animBg="1"/>
      <p:bldP spid="12" grpId="0" animBg="1"/>
      <p:bldP spid="19" grpId="0" animBg="1"/>
      <p:bldP spid="20" grpId="0"/>
      <p:bldP spid="17" grpId="0"/>
      <p:bldP spid="1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5166215" y="744986"/>
            <a:ext cx="3528782" cy="7650995"/>
            <a:chOff x="2161804" y="275221"/>
            <a:chExt cx="2666366" cy="7201602"/>
          </a:xfrm>
        </p:grpSpPr>
        <p:sp>
          <p:nvSpPr>
            <p:cNvPr id="11" name="円柱 10"/>
            <p:cNvSpPr/>
            <p:nvPr/>
          </p:nvSpPr>
          <p:spPr>
            <a:xfrm>
              <a:off x="2161804" y="5172567"/>
              <a:ext cx="2664296" cy="2304256"/>
            </a:xfrm>
            <a:prstGeom prst="can">
              <a:avLst/>
            </a:pr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76200">
                  <a:solidFill>
                    <a:srgbClr val="00B050"/>
                  </a:solidFill>
                </a:ln>
                <a:solidFill>
                  <a:srgbClr val="92D050"/>
                </a:solidFill>
                <a:ea typeface="游ゴシック" panose="020B0400000000000000" pitchFamily="50" charset="-128"/>
              </a:endParaRPr>
            </a:p>
          </p:txBody>
        </p:sp>
        <p:grpSp>
          <p:nvGrpSpPr>
            <p:cNvPr id="6" name="グループ化 5"/>
            <p:cNvGrpSpPr/>
            <p:nvPr/>
          </p:nvGrpSpPr>
          <p:grpSpPr>
            <a:xfrm>
              <a:off x="2161804" y="275221"/>
              <a:ext cx="2666366" cy="5444530"/>
              <a:chOff x="2167261" y="997373"/>
              <a:chExt cx="2666366" cy="5444530"/>
            </a:xfrm>
          </p:grpSpPr>
          <p:sp>
            <p:nvSpPr>
              <p:cNvPr id="10" name="円柱 9"/>
              <p:cNvSpPr/>
              <p:nvPr/>
            </p:nvSpPr>
            <p:spPr>
              <a:xfrm>
                <a:off x="2169331" y="999846"/>
                <a:ext cx="2664296" cy="2304256"/>
              </a:xfrm>
              <a:prstGeom prst="can">
                <a:avLst/>
              </a:pr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76200">
                    <a:solidFill>
                      <a:srgbClr val="00B050"/>
                    </a:solidFill>
                  </a:ln>
                  <a:solidFill>
                    <a:srgbClr val="92D050"/>
                  </a:solidFill>
                  <a:ea typeface="游ゴシック" panose="020B0400000000000000" pitchFamily="50" charset="-128"/>
                </a:endParaRPr>
              </a:p>
            </p:txBody>
          </p:sp>
          <p:sp>
            <p:nvSpPr>
              <p:cNvPr id="12" name="円柱 11"/>
              <p:cNvSpPr/>
              <p:nvPr/>
            </p:nvSpPr>
            <p:spPr>
              <a:xfrm>
                <a:off x="2168296" y="2581950"/>
                <a:ext cx="2664296" cy="2304256"/>
              </a:xfrm>
              <a:prstGeom prst="can">
                <a:avLst/>
              </a:pr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76200">
                    <a:solidFill>
                      <a:srgbClr val="00B050"/>
                    </a:solidFill>
                  </a:ln>
                  <a:solidFill>
                    <a:srgbClr val="92D050"/>
                  </a:solidFill>
                  <a:ea typeface="游ゴシック" panose="020B0400000000000000" pitchFamily="50" charset="-128"/>
                </a:endParaRPr>
              </a:p>
            </p:txBody>
          </p:sp>
          <p:sp>
            <p:nvSpPr>
              <p:cNvPr id="21" name="円柱 20"/>
              <p:cNvSpPr/>
              <p:nvPr/>
            </p:nvSpPr>
            <p:spPr>
              <a:xfrm>
                <a:off x="2167261" y="4137647"/>
                <a:ext cx="2664296" cy="2304256"/>
              </a:xfrm>
              <a:prstGeom prst="can">
                <a:avLst/>
              </a:pr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76200">
                    <a:solidFill>
                      <a:srgbClr val="00B050"/>
                    </a:solidFill>
                  </a:ln>
                  <a:solidFill>
                    <a:srgbClr val="92D050"/>
                  </a:solidFill>
                  <a:ea typeface="游ゴシック" panose="020B0400000000000000" pitchFamily="50" charset="-128"/>
                </a:endParaRPr>
              </a:p>
            </p:txBody>
          </p:sp>
          <p:sp>
            <p:nvSpPr>
              <p:cNvPr id="16" name="円/楕円 15"/>
              <p:cNvSpPr/>
              <p:nvPr/>
            </p:nvSpPr>
            <p:spPr>
              <a:xfrm>
                <a:off x="2206534" y="997373"/>
                <a:ext cx="2574836" cy="576064"/>
              </a:xfrm>
              <a:prstGeom prst="ellipse">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35" name="円/楕円 34"/>
              <p:cNvSpPr/>
              <p:nvPr/>
            </p:nvSpPr>
            <p:spPr>
              <a:xfrm>
                <a:off x="2190364" y="2581950"/>
                <a:ext cx="2574836" cy="576064"/>
              </a:xfrm>
              <a:prstGeom prst="ellipse">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36" name="円/楕円 35"/>
              <p:cNvSpPr/>
              <p:nvPr/>
            </p:nvSpPr>
            <p:spPr>
              <a:xfrm>
                <a:off x="2186365" y="4137647"/>
                <a:ext cx="2574836" cy="576064"/>
              </a:xfrm>
              <a:prstGeom prst="ellipse">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grpSp>
      </p:grpSp>
      <p:sp>
        <p:nvSpPr>
          <p:cNvPr id="2" name="右矢印 1"/>
          <p:cNvSpPr/>
          <p:nvPr/>
        </p:nvSpPr>
        <p:spPr>
          <a:xfrm>
            <a:off x="4055047" y="4514112"/>
            <a:ext cx="1695766" cy="2343888"/>
          </a:xfrm>
          <a:prstGeom prst="rightArrow">
            <a:avLst>
              <a:gd name="adj1" fmla="val 44039"/>
              <a:gd name="adj2" fmla="val 5710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079" y="4808576"/>
            <a:ext cx="2950711" cy="1848805"/>
          </a:xfrm>
          <a:prstGeom prst="rect">
            <a:avLst/>
          </a:prstGeom>
          <a:effectLst>
            <a:glow rad="228600">
              <a:schemeClr val="bg1"/>
            </a:glow>
          </a:effectLst>
        </p:spPr>
      </p:pic>
      <p:grpSp>
        <p:nvGrpSpPr>
          <p:cNvPr id="22" name="グループ化 21"/>
          <p:cNvGrpSpPr/>
          <p:nvPr/>
        </p:nvGrpSpPr>
        <p:grpSpPr>
          <a:xfrm>
            <a:off x="3606928" y="3067929"/>
            <a:ext cx="1596796" cy="1155013"/>
            <a:chOff x="636964" y="1490776"/>
            <a:chExt cx="1596796" cy="1155013"/>
          </a:xfrm>
        </p:grpSpPr>
        <p:sp>
          <p:nvSpPr>
            <p:cNvPr id="43" name="正方形/長方形 42"/>
            <p:cNvSpPr/>
            <p:nvPr/>
          </p:nvSpPr>
          <p:spPr>
            <a:xfrm rot="18369108">
              <a:off x="1830027" y="2242057"/>
              <a:ext cx="45719" cy="76174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rgbClr val="00B050"/>
                </a:solidFill>
                <a:ea typeface="游ゴシック" panose="020B0400000000000000" pitchFamily="50" charset="-128"/>
              </a:endParaRPr>
            </a:p>
          </p:txBody>
        </p:sp>
        <p:sp>
          <p:nvSpPr>
            <p:cNvPr id="44" name="フローチャート : 判断 30"/>
            <p:cNvSpPr/>
            <p:nvPr/>
          </p:nvSpPr>
          <p:spPr>
            <a:xfrm rot="16946471">
              <a:off x="992678" y="1843839"/>
              <a:ext cx="286772" cy="998200"/>
            </a:xfrm>
            <a:prstGeom prst="flowChartDecisi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45" name="フローチャート : 判断 31"/>
            <p:cNvSpPr/>
            <p:nvPr/>
          </p:nvSpPr>
          <p:spPr>
            <a:xfrm rot="20341492">
              <a:off x="1254241" y="1490776"/>
              <a:ext cx="286772" cy="998200"/>
            </a:xfrm>
            <a:prstGeom prst="flowChartDecisi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grpSp>
      <p:sp>
        <p:nvSpPr>
          <p:cNvPr id="47" name="右矢印 46"/>
          <p:cNvSpPr/>
          <p:nvPr/>
        </p:nvSpPr>
        <p:spPr>
          <a:xfrm>
            <a:off x="4243444" y="5303041"/>
            <a:ext cx="1158812" cy="809973"/>
          </a:xfrm>
          <a:prstGeom prst="rightArrow">
            <a:avLst>
              <a:gd name="adj1" fmla="val 51525"/>
              <a:gd name="adj2" fmla="val 75433"/>
            </a:avLst>
          </a:prstGeom>
          <a:solidFill>
            <a:srgbClr val="FF0000"/>
          </a:solidFill>
          <a:ln>
            <a:solidFill>
              <a:srgbClr val="FF0000"/>
            </a:solidFill>
          </a:ln>
          <a:effectLst/>
          <a:scene3d>
            <a:camera prst="orthographicFront">
              <a:rot lat="0" lon="107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50" name="テキスト ボックス 49"/>
          <p:cNvSpPr txBox="1"/>
          <p:nvPr/>
        </p:nvSpPr>
        <p:spPr>
          <a:xfrm>
            <a:off x="364615" y="1448731"/>
            <a:ext cx="4315519" cy="707886"/>
          </a:xfrm>
          <a:prstGeom prst="rect">
            <a:avLst/>
          </a:prstGeom>
          <a:noFill/>
        </p:spPr>
        <p:txBody>
          <a:bodyPr wrap="square" rtlCol="0">
            <a:spAutoFit/>
          </a:bodyPr>
          <a:lstStyle/>
          <a:p>
            <a:r>
              <a:rPr lang="ja-JP" altLang="en-US" sz="4000" b="1" dirty="0">
                <a:solidFill>
                  <a:srgbClr val="464EEA"/>
                </a:solidFill>
                <a:latin typeface="游ゴシック" panose="020B0400000000000000" pitchFamily="50" charset="-128"/>
                <a:ea typeface="游ゴシック" panose="020B0400000000000000" pitchFamily="50" charset="-128"/>
              </a:rPr>
              <a:t>・</a:t>
            </a:r>
            <a:r>
              <a:rPr kumimoji="1" lang="ja-JP" altLang="en-US" sz="4000" b="1" dirty="0">
                <a:solidFill>
                  <a:srgbClr val="464EEA"/>
                </a:solidFill>
                <a:latin typeface="游ゴシック" panose="020B0400000000000000" pitchFamily="50" charset="-128"/>
                <a:ea typeface="游ゴシック" panose="020B0400000000000000" pitchFamily="50" charset="-128"/>
              </a:rPr>
              <a:t>長い時間</a:t>
            </a:r>
          </a:p>
        </p:txBody>
      </p:sp>
      <p:sp>
        <p:nvSpPr>
          <p:cNvPr id="52" name="テキスト ボックス 51"/>
          <p:cNvSpPr txBox="1"/>
          <p:nvPr/>
        </p:nvSpPr>
        <p:spPr>
          <a:xfrm>
            <a:off x="364616" y="4963141"/>
            <a:ext cx="3794023" cy="707886"/>
          </a:xfrm>
          <a:prstGeom prst="rect">
            <a:avLst/>
          </a:prstGeom>
          <a:noFill/>
        </p:spPr>
        <p:txBody>
          <a:bodyPr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・わずかな時間</a:t>
            </a:r>
          </a:p>
        </p:txBody>
      </p:sp>
      <p:grpSp>
        <p:nvGrpSpPr>
          <p:cNvPr id="3" name="グループ化 2">
            <a:extLst>
              <a:ext uri="{FF2B5EF4-FFF2-40B4-BE49-F238E27FC236}">
                <a16:creationId xmlns:a16="http://schemas.microsoft.com/office/drawing/2014/main" id="{918AF10F-CD23-F84F-A0B2-3F83A2D968B0}"/>
              </a:ext>
            </a:extLst>
          </p:cNvPr>
          <p:cNvGrpSpPr/>
          <p:nvPr/>
        </p:nvGrpSpPr>
        <p:grpSpPr>
          <a:xfrm>
            <a:off x="86080" y="196201"/>
            <a:ext cx="5057795" cy="1274136"/>
            <a:chOff x="86080" y="196201"/>
            <a:chExt cx="5057795" cy="1274136"/>
          </a:xfrm>
        </p:grpSpPr>
        <p:sp>
          <p:nvSpPr>
            <p:cNvPr id="49" name="テキスト ボックス 48"/>
            <p:cNvSpPr txBox="1"/>
            <p:nvPr/>
          </p:nvSpPr>
          <p:spPr>
            <a:xfrm>
              <a:off x="86080" y="454674"/>
              <a:ext cx="5057795" cy="1015663"/>
            </a:xfrm>
            <a:prstGeom prst="rect">
              <a:avLst/>
            </a:prstGeom>
            <a:noFill/>
          </p:spPr>
          <p:txBody>
            <a:bodyPr wrap="square" rtlCol="0">
              <a:spAutoFit/>
            </a:bodyPr>
            <a:lstStyle/>
            <a:p>
              <a:r>
                <a:rPr lang="ja-JP" altLang="en-US" sz="6000" b="1" dirty="0">
                  <a:solidFill>
                    <a:srgbClr val="464EEA"/>
                  </a:solidFill>
                  <a:ea typeface="游ゴシック" panose="020B0400000000000000" pitchFamily="50" charset="-128"/>
                </a:rPr>
                <a:t>自力（竪）</a:t>
              </a:r>
              <a:r>
                <a:rPr lang="ja-JP" altLang="en-US" sz="4000" b="1" dirty="0">
                  <a:ea typeface="游ゴシック" panose="020B0400000000000000" pitchFamily="50" charset="-128"/>
                </a:rPr>
                <a:t>の道</a:t>
              </a:r>
            </a:p>
          </p:txBody>
        </p:sp>
        <p:sp>
          <p:nvSpPr>
            <p:cNvPr id="53" name="テキスト ボックス 52"/>
            <p:cNvSpPr txBox="1"/>
            <p:nvPr/>
          </p:nvSpPr>
          <p:spPr>
            <a:xfrm>
              <a:off x="2479647" y="196201"/>
              <a:ext cx="800219" cy="461665"/>
            </a:xfrm>
            <a:prstGeom prst="rect">
              <a:avLst/>
            </a:prstGeom>
            <a:noFill/>
          </p:spPr>
          <p:txBody>
            <a:bodyPr wrap="none" rtlCol="0">
              <a:spAutoFit/>
            </a:bodyPr>
            <a:lstStyle/>
            <a:p>
              <a:r>
                <a:rPr kumimoji="1" lang="ja-JP" altLang="en-US" sz="2400" b="1" dirty="0">
                  <a:solidFill>
                    <a:srgbClr val="464EEA"/>
                  </a:solidFill>
                  <a:ea typeface="游ゴシック" panose="020B0400000000000000" pitchFamily="50" charset="-128"/>
                </a:rPr>
                <a:t>しゅ</a:t>
              </a:r>
            </a:p>
          </p:txBody>
        </p:sp>
      </p:grpSp>
      <p:grpSp>
        <p:nvGrpSpPr>
          <p:cNvPr id="5" name="グループ化 4">
            <a:extLst>
              <a:ext uri="{FF2B5EF4-FFF2-40B4-BE49-F238E27FC236}">
                <a16:creationId xmlns:a16="http://schemas.microsoft.com/office/drawing/2014/main" id="{472D3C44-F4CB-DCB2-27CF-6F6C0FB41523}"/>
              </a:ext>
            </a:extLst>
          </p:cNvPr>
          <p:cNvGrpSpPr/>
          <p:nvPr/>
        </p:nvGrpSpPr>
        <p:grpSpPr>
          <a:xfrm>
            <a:off x="145929" y="3621566"/>
            <a:ext cx="5057795" cy="1326651"/>
            <a:chOff x="145929" y="3621566"/>
            <a:chExt cx="5057795" cy="1326651"/>
          </a:xfrm>
        </p:grpSpPr>
        <p:sp>
          <p:nvSpPr>
            <p:cNvPr id="51" name="テキスト ボックス 50"/>
            <p:cNvSpPr txBox="1"/>
            <p:nvPr/>
          </p:nvSpPr>
          <p:spPr>
            <a:xfrm>
              <a:off x="145929" y="3932554"/>
              <a:ext cx="5057795" cy="1015663"/>
            </a:xfrm>
            <a:prstGeom prst="rect">
              <a:avLst/>
            </a:prstGeom>
            <a:noFill/>
          </p:spPr>
          <p:txBody>
            <a:bodyPr wrap="none" rtlCol="0">
              <a:spAutoFit/>
            </a:bodyPr>
            <a:lstStyle/>
            <a:p>
              <a:r>
                <a:rPr lang="ja-JP" altLang="en-US" sz="6000" b="1" dirty="0">
                  <a:solidFill>
                    <a:srgbClr val="FF0000"/>
                  </a:solidFill>
                  <a:ea typeface="游ゴシック" panose="020B0400000000000000" pitchFamily="50" charset="-128"/>
                </a:rPr>
                <a:t>他力（横）</a:t>
              </a:r>
              <a:r>
                <a:rPr lang="ja-JP" altLang="en-US" sz="4000" b="1" dirty="0">
                  <a:ea typeface="游ゴシック" panose="020B0400000000000000" pitchFamily="50" charset="-128"/>
                </a:rPr>
                <a:t>の道</a:t>
              </a:r>
            </a:p>
          </p:txBody>
        </p:sp>
        <p:sp>
          <p:nvSpPr>
            <p:cNvPr id="54" name="テキスト ボックス 53"/>
            <p:cNvSpPr txBox="1"/>
            <p:nvPr/>
          </p:nvSpPr>
          <p:spPr>
            <a:xfrm>
              <a:off x="2532169" y="3621566"/>
              <a:ext cx="800219" cy="461665"/>
            </a:xfrm>
            <a:prstGeom prst="rect">
              <a:avLst/>
            </a:prstGeom>
            <a:noFill/>
          </p:spPr>
          <p:txBody>
            <a:bodyPr wrap="none" rtlCol="0">
              <a:spAutoFit/>
            </a:bodyPr>
            <a:lstStyle/>
            <a:p>
              <a:r>
                <a:rPr kumimoji="1" lang="ja-JP" altLang="en-US" sz="2400" b="1" dirty="0">
                  <a:solidFill>
                    <a:srgbClr val="FF0000"/>
                  </a:solidFill>
                  <a:ea typeface="游ゴシック" panose="020B0400000000000000" pitchFamily="50" charset="-128"/>
                </a:rPr>
                <a:t>おう</a:t>
              </a:r>
            </a:p>
          </p:txBody>
        </p:sp>
      </p:grpSp>
      <p:sp>
        <p:nvSpPr>
          <p:cNvPr id="55" name="正方形/長方形 54"/>
          <p:cNvSpPr/>
          <p:nvPr/>
        </p:nvSpPr>
        <p:spPr>
          <a:xfrm>
            <a:off x="7435856" y="696372"/>
            <a:ext cx="1107996" cy="4151598"/>
          </a:xfrm>
          <a:prstGeom prst="rect">
            <a:avLst/>
          </a:prstGeom>
        </p:spPr>
        <p:txBody>
          <a:bodyPr vert="eaVert" wrap="square">
            <a:spAutoFit/>
          </a:bodyPr>
          <a:lstStyle/>
          <a:p>
            <a:pPr lvl="0" algn="ctr"/>
            <a:r>
              <a:rPr lang="ja-JP" altLang="en-US" sz="6000" b="1" dirty="0">
                <a:effectLst>
                  <a:glow rad="228600">
                    <a:schemeClr val="bg1"/>
                  </a:glow>
                </a:effectLst>
                <a:latin typeface="游ゴシック" panose="020B0400000000000000" pitchFamily="50" charset="-128"/>
                <a:ea typeface="游ゴシック" panose="020B0400000000000000" pitchFamily="50" charset="-128"/>
              </a:rPr>
              <a:t>迷いの世界</a:t>
            </a:r>
          </a:p>
        </p:txBody>
      </p:sp>
      <p:sp>
        <p:nvSpPr>
          <p:cNvPr id="26" name="テキスト ボックス 25"/>
          <p:cNvSpPr txBox="1"/>
          <p:nvPr/>
        </p:nvSpPr>
        <p:spPr>
          <a:xfrm>
            <a:off x="393513" y="2104602"/>
            <a:ext cx="4315519" cy="707886"/>
          </a:xfrm>
          <a:prstGeom prst="rect">
            <a:avLst/>
          </a:prstGeom>
          <a:noFill/>
        </p:spPr>
        <p:txBody>
          <a:bodyPr wrap="square" rtlCol="0">
            <a:spAutoFit/>
          </a:bodyPr>
          <a:lstStyle/>
          <a:p>
            <a:r>
              <a:rPr lang="ja-JP" altLang="en-US" sz="4000" b="1" dirty="0">
                <a:solidFill>
                  <a:srgbClr val="464EEA"/>
                </a:solidFill>
                <a:latin typeface="游ゴシック" panose="020B0400000000000000" pitchFamily="50" charset="-128"/>
                <a:ea typeface="游ゴシック" panose="020B0400000000000000" pitchFamily="50" charset="-128"/>
              </a:rPr>
              <a:t>・難しい</a:t>
            </a:r>
            <a:endParaRPr kumimoji="1" lang="ja-JP" altLang="en-US" sz="4000" b="1" dirty="0">
              <a:solidFill>
                <a:srgbClr val="464EEA"/>
              </a:solidFill>
              <a:latin typeface="游ゴシック" panose="020B0400000000000000" pitchFamily="50" charset="-128"/>
              <a:ea typeface="游ゴシック" panose="020B0400000000000000" pitchFamily="50" charset="-128"/>
            </a:endParaRPr>
          </a:p>
        </p:txBody>
      </p:sp>
      <p:sp>
        <p:nvSpPr>
          <p:cNvPr id="29" name="テキスト ボックス 28"/>
          <p:cNvSpPr txBox="1"/>
          <p:nvPr/>
        </p:nvSpPr>
        <p:spPr>
          <a:xfrm>
            <a:off x="372390" y="5624093"/>
            <a:ext cx="3794023" cy="707886"/>
          </a:xfrm>
          <a:prstGeom prst="rect">
            <a:avLst/>
          </a:prstGeom>
          <a:noFill/>
        </p:spPr>
        <p:txBody>
          <a:bodyPr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・易しい</a:t>
            </a:r>
          </a:p>
        </p:txBody>
      </p:sp>
      <p:sp>
        <p:nvSpPr>
          <p:cNvPr id="4" name="矢印: 上 3">
            <a:extLst>
              <a:ext uri="{FF2B5EF4-FFF2-40B4-BE49-F238E27FC236}">
                <a16:creationId xmlns:a16="http://schemas.microsoft.com/office/drawing/2014/main" id="{D54AF8CB-3BCC-4D18-9DEE-179DBDD3D347}"/>
              </a:ext>
            </a:extLst>
          </p:cNvPr>
          <p:cNvSpPr/>
          <p:nvPr/>
        </p:nvSpPr>
        <p:spPr>
          <a:xfrm>
            <a:off x="6264244" y="189094"/>
            <a:ext cx="463980" cy="4619482"/>
          </a:xfrm>
          <a:prstGeom prst="upArrow">
            <a:avLst/>
          </a:prstGeom>
          <a:solidFill>
            <a:srgbClr val="464E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Tree>
    <p:custDataLst>
      <p:tags r:id="rId1"/>
    </p:custDataLst>
    <p:extLst>
      <p:ext uri="{BB962C8B-B14F-4D97-AF65-F5344CB8AC3E}">
        <p14:creationId xmlns:p14="http://schemas.microsoft.com/office/powerpoint/2010/main" val="307176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right)">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grpId="1" nodeType="clickEffect">
                                  <p:stCondLst>
                                    <p:cond delay="0"/>
                                  </p:stCondLst>
                                  <p:childTnLst>
                                    <p:animEffect transition="out" filter="fade">
                                      <p:cBhvr>
                                        <p:cTn id="61" dur="500" tmFilter="0, 0; .2, .5; .8, .5; 1, 0"/>
                                        <p:tgtEl>
                                          <p:spTgt spid="2"/>
                                        </p:tgtEl>
                                      </p:cBhvr>
                                    </p:animEffect>
                                    <p:animScale>
                                      <p:cBhvr>
                                        <p:cTn id="6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7" grpId="0" animBg="1"/>
      <p:bldP spid="50" grpId="0"/>
      <p:bldP spid="52" grpId="0"/>
      <p:bldP spid="55" grpId="0"/>
      <p:bldP spid="26" grpId="0"/>
      <p:bldP spid="29" grpId="0"/>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41F6D43C-CFD4-5F5C-26A5-80FEB092DDC5}"/>
              </a:ext>
            </a:extLst>
          </p:cNvPr>
          <p:cNvGrpSpPr/>
          <p:nvPr/>
        </p:nvGrpSpPr>
        <p:grpSpPr>
          <a:xfrm>
            <a:off x="-900608" y="-3195736"/>
            <a:ext cx="8380036" cy="12492932"/>
            <a:chOff x="-96793" y="-3196792"/>
            <a:chExt cx="8380036" cy="12492932"/>
          </a:xfrm>
        </p:grpSpPr>
        <p:grpSp>
          <p:nvGrpSpPr>
            <p:cNvPr id="7" name="グループ化 6"/>
            <p:cNvGrpSpPr>
              <a:grpSpLocks noChangeAspect="1"/>
            </p:cNvGrpSpPr>
            <p:nvPr/>
          </p:nvGrpSpPr>
          <p:grpSpPr>
            <a:xfrm>
              <a:off x="2521269" y="-3196792"/>
              <a:ext cx="5761974" cy="12492932"/>
              <a:chOff x="2161804" y="275221"/>
              <a:chExt cx="2666366" cy="7201602"/>
            </a:xfrm>
          </p:grpSpPr>
          <p:sp>
            <p:nvSpPr>
              <p:cNvPr id="11" name="円柱 10"/>
              <p:cNvSpPr/>
              <p:nvPr/>
            </p:nvSpPr>
            <p:spPr>
              <a:xfrm>
                <a:off x="2161804" y="5172567"/>
                <a:ext cx="2664296" cy="2304256"/>
              </a:xfrm>
              <a:prstGeom prst="can">
                <a:avLst/>
              </a:pr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76200">
                    <a:solidFill>
                      <a:srgbClr val="00B050"/>
                    </a:solidFill>
                  </a:ln>
                  <a:solidFill>
                    <a:srgbClr val="92D050"/>
                  </a:solidFill>
                  <a:ea typeface="游ゴシック" panose="020B0400000000000000" pitchFamily="50" charset="-128"/>
                </a:endParaRPr>
              </a:p>
            </p:txBody>
          </p:sp>
          <p:grpSp>
            <p:nvGrpSpPr>
              <p:cNvPr id="6" name="グループ化 5"/>
              <p:cNvGrpSpPr/>
              <p:nvPr/>
            </p:nvGrpSpPr>
            <p:grpSpPr>
              <a:xfrm>
                <a:off x="2161804" y="275221"/>
                <a:ext cx="2666366" cy="5444530"/>
                <a:chOff x="2167261" y="997373"/>
                <a:chExt cx="2666366" cy="5444530"/>
              </a:xfrm>
            </p:grpSpPr>
            <p:sp>
              <p:nvSpPr>
                <p:cNvPr id="10" name="円柱 9"/>
                <p:cNvSpPr/>
                <p:nvPr/>
              </p:nvSpPr>
              <p:spPr>
                <a:xfrm>
                  <a:off x="2169331" y="999846"/>
                  <a:ext cx="2664296" cy="2304256"/>
                </a:xfrm>
                <a:prstGeom prst="can">
                  <a:avLst/>
                </a:pr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76200">
                      <a:solidFill>
                        <a:srgbClr val="00B050"/>
                      </a:solidFill>
                    </a:ln>
                    <a:solidFill>
                      <a:srgbClr val="92D050"/>
                    </a:solidFill>
                    <a:ea typeface="游ゴシック" panose="020B0400000000000000" pitchFamily="50" charset="-128"/>
                  </a:endParaRPr>
                </a:p>
              </p:txBody>
            </p:sp>
            <p:sp>
              <p:nvSpPr>
                <p:cNvPr id="12" name="円柱 11"/>
                <p:cNvSpPr/>
                <p:nvPr/>
              </p:nvSpPr>
              <p:spPr>
                <a:xfrm>
                  <a:off x="2168296" y="2581950"/>
                  <a:ext cx="2664296" cy="2304256"/>
                </a:xfrm>
                <a:prstGeom prst="can">
                  <a:avLst/>
                </a:pr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76200">
                      <a:solidFill>
                        <a:srgbClr val="00B050"/>
                      </a:solidFill>
                    </a:ln>
                    <a:solidFill>
                      <a:srgbClr val="92D050"/>
                    </a:solidFill>
                    <a:ea typeface="游ゴシック" panose="020B0400000000000000" pitchFamily="50" charset="-128"/>
                  </a:endParaRPr>
                </a:p>
              </p:txBody>
            </p:sp>
            <p:sp>
              <p:nvSpPr>
                <p:cNvPr id="21" name="円柱 20"/>
                <p:cNvSpPr/>
                <p:nvPr/>
              </p:nvSpPr>
              <p:spPr>
                <a:xfrm>
                  <a:off x="2167261" y="4137647"/>
                  <a:ext cx="2664296" cy="2304256"/>
                </a:xfrm>
                <a:prstGeom prst="can">
                  <a:avLst/>
                </a:pr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76200">
                      <a:solidFill>
                        <a:srgbClr val="00B050"/>
                      </a:solidFill>
                    </a:ln>
                    <a:solidFill>
                      <a:srgbClr val="92D050"/>
                    </a:solidFill>
                    <a:ea typeface="游ゴシック" panose="020B0400000000000000" pitchFamily="50" charset="-128"/>
                  </a:endParaRPr>
                </a:p>
              </p:txBody>
            </p:sp>
            <p:sp>
              <p:nvSpPr>
                <p:cNvPr id="16" name="円/楕円 15"/>
                <p:cNvSpPr/>
                <p:nvPr/>
              </p:nvSpPr>
              <p:spPr>
                <a:xfrm>
                  <a:off x="2206534" y="997373"/>
                  <a:ext cx="2574836" cy="576064"/>
                </a:xfrm>
                <a:prstGeom prst="ellipse">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35" name="円/楕円 34"/>
                <p:cNvSpPr>
                  <a:spLocks noChangeAspect="1"/>
                </p:cNvSpPr>
                <p:nvPr/>
              </p:nvSpPr>
              <p:spPr>
                <a:xfrm>
                  <a:off x="2190364" y="2581950"/>
                  <a:ext cx="2574836" cy="576064"/>
                </a:xfrm>
                <a:prstGeom prst="ellipse">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36" name="円/楕円 35"/>
                <p:cNvSpPr/>
                <p:nvPr/>
              </p:nvSpPr>
              <p:spPr>
                <a:xfrm>
                  <a:off x="2186365" y="4137647"/>
                  <a:ext cx="2574836" cy="576064"/>
                </a:xfrm>
                <a:prstGeom prst="ellipse">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grpSp>
        </p:grpSp>
        <p:grpSp>
          <p:nvGrpSpPr>
            <p:cNvPr id="22" name="グループ化 21"/>
            <p:cNvGrpSpPr>
              <a:grpSpLocks noChangeAspect="1"/>
            </p:cNvGrpSpPr>
            <p:nvPr/>
          </p:nvGrpSpPr>
          <p:grpSpPr>
            <a:xfrm>
              <a:off x="-96793" y="451382"/>
              <a:ext cx="2798425" cy="2024189"/>
              <a:chOff x="636964" y="1490776"/>
              <a:chExt cx="1596796" cy="1155013"/>
            </a:xfrm>
          </p:grpSpPr>
          <p:sp>
            <p:nvSpPr>
              <p:cNvPr id="43" name="正方形/長方形 42"/>
              <p:cNvSpPr/>
              <p:nvPr/>
            </p:nvSpPr>
            <p:spPr>
              <a:xfrm rot="18369108">
                <a:off x="1830027" y="2242057"/>
                <a:ext cx="45719" cy="76174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rgbClr val="00B050"/>
                  </a:solidFill>
                  <a:ea typeface="游ゴシック" panose="020B0400000000000000" pitchFamily="50" charset="-128"/>
                </a:endParaRPr>
              </a:p>
            </p:txBody>
          </p:sp>
          <p:sp>
            <p:nvSpPr>
              <p:cNvPr id="44" name="フローチャート : 判断 30"/>
              <p:cNvSpPr/>
              <p:nvPr/>
            </p:nvSpPr>
            <p:spPr>
              <a:xfrm rot="16946471">
                <a:off x="992678" y="1843839"/>
                <a:ext cx="286772" cy="998200"/>
              </a:xfrm>
              <a:prstGeom prst="flowChartDecisi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45" name="フローチャート : 判断 31"/>
              <p:cNvSpPr/>
              <p:nvPr/>
            </p:nvSpPr>
            <p:spPr>
              <a:xfrm rot="20341492">
                <a:off x="1254241" y="1490776"/>
                <a:ext cx="286772" cy="998200"/>
              </a:xfrm>
              <a:prstGeom prst="flowChartDecisi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grpSp>
      </p:grpSp>
      <p:sp>
        <p:nvSpPr>
          <p:cNvPr id="3" name="テキスト ボックス 2">
            <a:extLst>
              <a:ext uri="{FF2B5EF4-FFF2-40B4-BE49-F238E27FC236}">
                <a16:creationId xmlns:a16="http://schemas.microsoft.com/office/drawing/2014/main" id="{F9C37B97-8CE5-006C-6F21-6611FF6221E1}"/>
              </a:ext>
            </a:extLst>
          </p:cNvPr>
          <p:cNvSpPr txBox="1"/>
          <p:nvPr/>
        </p:nvSpPr>
        <p:spPr>
          <a:xfrm>
            <a:off x="1230327" y="351416"/>
            <a:ext cx="8424936" cy="1200329"/>
          </a:xfrm>
          <a:prstGeom prst="rect">
            <a:avLst/>
          </a:prstGeom>
          <a:noFill/>
        </p:spPr>
        <p:txBody>
          <a:bodyPr wrap="square" rtlCol="0">
            <a:spAutoFit/>
          </a:bodyPr>
          <a:lstStyle/>
          <a:p>
            <a:r>
              <a:rPr kumimoji="1" lang="ja-JP" altLang="en-US" sz="7200" b="1" dirty="0">
                <a:solidFill>
                  <a:srgbClr val="FF0000"/>
                </a:solidFill>
                <a:effectLst>
                  <a:glow rad="127000">
                    <a:schemeClr val="bg1"/>
                  </a:glow>
                </a:effectLst>
                <a:ea typeface="游ゴシック" panose="020B0400000000000000" pitchFamily="50" charset="-128"/>
              </a:rPr>
              <a:t>横超</a:t>
            </a:r>
            <a:r>
              <a:rPr lang="ja-JP" altLang="en-US" sz="7200" b="1" dirty="0">
                <a:solidFill>
                  <a:srgbClr val="FF0000"/>
                </a:solidFill>
                <a:effectLst>
                  <a:glow rad="127000">
                    <a:schemeClr val="bg1"/>
                  </a:glow>
                </a:effectLst>
                <a:ea typeface="游ゴシック" panose="020B0400000000000000" pitchFamily="50" charset="-128"/>
              </a:rPr>
              <a:t>五趣の利益</a:t>
            </a:r>
            <a:endParaRPr kumimoji="1" lang="ja-JP" altLang="en-US" sz="7200" b="1" dirty="0">
              <a:solidFill>
                <a:srgbClr val="FF0000"/>
              </a:solidFill>
              <a:effectLst>
                <a:glow rad="127000">
                  <a:schemeClr val="bg1"/>
                </a:glow>
              </a:effectLst>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94B0C22-B4B1-F548-5046-17A27974720F}"/>
              </a:ext>
            </a:extLst>
          </p:cNvPr>
          <p:cNvSpPr txBox="1"/>
          <p:nvPr/>
        </p:nvSpPr>
        <p:spPr>
          <a:xfrm>
            <a:off x="519014" y="1638279"/>
            <a:ext cx="8640960" cy="4524315"/>
          </a:xfrm>
          <a:prstGeom prst="rect">
            <a:avLst/>
          </a:prstGeom>
          <a:noFill/>
        </p:spPr>
        <p:txBody>
          <a:bodyPr wrap="square" rtlCol="0">
            <a:spAutoFit/>
          </a:bodyPr>
          <a:lstStyle/>
          <a:p>
            <a:pPr algn="ctr"/>
            <a:r>
              <a:rPr kumimoji="1" lang="ja-JP" altLang="en-US" sz="4800" b="1" dirty="0">
                <a:effectLst>
                  <a:glow rad="254000">
                    <a:schemeClr val="bg1"/>
                  </a:glow>
                </a:effectLst>
                <a:ea typeface="游ゴシック" panose="020B0400000000000000" pitchFamily="50" charset="-128"/>
              </a:rPr>
              <a:t>阿弥陀さまの教えに出会ったことを大いに喜ぶ人は、</a:t>
            </a:r>
            <a:endParaRPr kumimoji="1" lang="en-US" altLang="ja-JP" sz="4800" b="1" dirty="0">
              <a:effectLst>
                <a:glow rad="254000">
                  <a:schemeClr val="bg1"/>
                </a:glow>
              </a:effectLst>
              <a:ea typeface="游ゴシック" panose="020B0400000000000000" pitchFamily="50" charset="-128"/>
            </a:endParaRPr>
          </a:p>
          <a:p>
            <a:pPr algn="ctr"/>
            <a:r>
              <a:rPr kumimoji="1" lang="ja-JP" altLang="en-US" sz="4800" b="1" dirty="0">
                <a:effectLst>
                  <a:glow rad="254000">
                    <a:schemeClr val="bg1"/>
                  </a:glow>
                </a:effectLst>
                <a:ea typeface="游ゴシック" panose="020B0400000000000000" pitchFamily="50" charset="-128"/>
              </a:rPr>
              <a:t>阿弥陀仏の力によって</a:t>
            </a:r>
            <a:endParaRPr kumimoji="1" lang="en-US" altLang="ja-JP" sz="4800" b="1" dirty="0">
              <a:effectLst>
                <a:glow rad="254000">
                  <a:schemeClr val="bg1"/>
                </a:glow>
              </a:effectLst>
              <a:ea typeface="游ゴシック" panose="020B0400000000000000" pitchFamily="50" charset="-128"/>
            </a:endParaRPr>
          </a:p>
          <a:p>
            <a:pPr algn="ctr"/>
            <a:r>
              <a:rPr kumimoji="1" lang="ja-JP" altLang="en-US" sz="4800" b="1" dirty="0">
                <a:effectLst>
                  <a:glow rad="254000">
                    <a:schemeClr val="bg1"/>
                  </a:glow>
                </a:effectLst>
                <a:ea typeface="游ゴシック" panose="020B0400000000000000" pitchFamily="50" charset="-128"/>
              </a:rPr>
              <a:t>迷いの世界を横さまに超え、</a:t>
            </a:r>
            <a:endParaRPr kumimoji="1" lang="en-US" altLang="ja-JP" sz="4800" b="1" dirty="0">
              <a:effectLst>
                <a:glow rad="254000">
                  <a:schemeClr val="bg1"/>
                </a:glow>
              </a:effectLst>
              <a:ea typeface="游ゴシック" panose="020B0400000000000000" pitchFamily="50" charset="-128"/>
            </a:endParaRPr>
          </a:p>
          <a:p>
            <a:pPr algn="ctr"/>
            <a:r>
              <a:rPr kumimoji="1" lang="ja-JP" altLang="en-US" sz="4800" b="1" dirty="0">
                <a:effectLst>
                  <a:glow rad="254000">
                    <a:schemeClr val="bg1"/>
                  </a:glow>
                </a:effectLst>
                <a:ea typeface="游ゴシック" panose="020B0400000000000000" pitchFamily="50" charset="-128"/>
              </a:rPr>
              <a:t>さとりに至る</a:t>
            </a:r>
            <a:endParaRPr kumimoji="1" lang="en-US" altLang="ja-JP" sz="4800" b="1" dirty="0">
              <a:effectLst>
                <a:glow rad="254000">
                  <a:schemeClr val="bg1"/>
                </a:glow>
              </a:effectLst>
              <a:ea typeface="游ゴシック" panose="020B0400000000000000" pitchFamily="50" charset="-128"/>
            </a:endParaRPr>
          </a:p>
          <a:p>
            <a:pPr algn="ctr"/>
            <a:r>
              <a:rPr lang="ja-JP" altLang="en-US" sz="4800" b="1" dirty="0">
                <a:effectLst>
                  <a:glow rad="254000">
                    <a:schemeClr val="bg1"/>
                  </a:glow>
                </a:effectLst>
                <a:ea typeface="游ゴシック" panose="020B0400000000000000" pitchFamily="50" charset="-128"/>
              </a:rPr>
              <a:t>利益がめぐまれる</a:t>
            </a:r>
            <a:endParaRPr kumimoji="1" lang="ja-JP" altLang="en-US" sz="4800" b="1" dirty="0">
              <a:effectLst>
                <a:glow rad="2540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424503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横巻き 5"/>
          <p:cNvSpPr/>
          <p:nvPr/>
        </p:nvSpPr>
        <p:spPr>
          <a:xfrm>
            <a:off x="539552" y="2427278"/>
            <a:ext cx="8064896" cy="3449994"/>
          </a:xfrm>
          <a:prstGeom prst="horizontalScroll">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ja-JP" altLang="en-US" sz="6600" b="1" dirty="0">
                <a:solidFill>
                  <a:schemeClr val="tx1"/>
                </a:solidFill>
                <a:ea typeface="游ゴシック" panose="020B0400000000000000" pitchFamily="50" charset="-128"/>
              </a:rPr>
              <a:t>お釈迦さまが</a:t>
            </a:r>
            <a:endParaRPr lang="en-US" altLang="ja-JP" sz="6600" b="1" dirty="0">
              <a:solidFill>
                <a:schemeClr val="tx1"/>
              </a:solidFill>
              <a:ea typeface="游ゴシック" panose="020B0400000000000000" pitchFamily="50" charset="-128"/>
            </a:endParaRPr>
          </a:p>
          <a:p>
            <a:pPr algn="ctr"/>
            <a:r>
              <a:rPr lang="ja-JP" altLang="en-US" sz="6600" b="1" dirty="0">
                <a:solidFill>
                  <a:schemeClr val="tx1"/>
                </a:solidFill>
                <a:ea typeface="游ゴシック" panose="020B0400000000000000" pitchFamily="50" charset="-128"/>
              </a:rPr>
              <a:t>この世にお出ましになった本意</a:t>
            </a:r>
          </a:p>
        </p:txBody>
      </p:sp>
      <p:grpSp>
        <p:nvGrpSpPr>
          <p:cNvPr id="4" name="グループ化 3"/>
          <p:cNvGrpSpPr/>
          <p:nvPr/>
        </p:nvGrpSpPr>
        <p:grpSpPr>
          <a:xfrm>
            <a:off x="1389036" y="499763"/>
            <a:ext cx="6161552" cy="1927515"/>
            <a:chOff x="1389036" y="499763"/>
            <a:chExt cx="6161552" cy="1927515"/>
          </a:xfrm>
        </p:grpSpPr>
        <p:sp>
          <p:nvSpPr>
            <p:cNvPr id="2" name="テキスト ボックス 1"/>
            <p:cNvSpPr txBox="1"/>
            <p:nvPr/>
          </p:nvSpPr>
          <p:spPr>
            <a:xfrm>
              <a:off x="1389036" y="980728"/>
              <a:ext cx="6156683" cy="1446550"/>
            </a:xfrm>
            <a:prstGeom prst="rect">
              <a:avLst/>
            </a:prstGeom>
            <a:noFill/>
          </p:spPr>
          <p:txBody>
            <a:bodyPr wrap="square" rtlCol="0">
              <a:spAutoFit/>
            </a:bodyPr>
            <a:lstStyle/>
            <a:p>
              <a:pPr algn="ctr"/>
              <a:r>
                <a:rPr kumimoji="1" lang="ja-JP" altLang="en-US" sz="8800" b="1" dirty="0">
                  <a:latin typeface="游ゴシック" panose="020B0400000000000000" pitchFamily="50" charset="-128"/>
                  <a:ea typeface="游ゴシック" panose="020B0400000000000000" pitchFamily="50" charset="-128"/>
                </a:rPr>
                <a:t>①出世本懐</a:t>
              </a:r>
            </a:p>
          </p:txBody>
        </p:sp>
        <p:sp>
          <p:nvSpPr>
            <p:cNvPr id="3" name="テキスト ボックス 2"/>
            <p:cNvSpPr txBox="1"/>
            <p:nvPr/>
          </p:nvSpPr>
          <p:spPr>
            <a:xfrm>
              <a:off x="2627784" y="510446"/>
              <a:ext cx="2492990" cy="707886"/>
            </a:xfrm>
            <a:prstGeom prst="rect">
              <a:avLst/>
            </a:prstGeom>
            <a:noFill/>
          </p:spPr>
          <p:txBody>
            <a:bodyPr wrap="square" rtlCol="0">
              <a:spAutoFit/>
            </a:bodyPr>
            <a:lstStyle/>
            <a:p>
              <a:r>
                <a:rPr kumimoji="1" lang="ja-JP" altLang="en-US" sz="2000" b="1" dirty="0">
                  <a:ea typeface="游ゴシック" panose="020B0400000000000000" pitchFamily="50" charset="-128"/>
                </a:rPr>
                <a:t>　</a:t>
              </a:r>
              <a:r>
                <a:rPr kumimoji="1" lang="ja-JP" altLang="en-US" sz="4000" b="1" dirty="0">
                  <a:latin typeface="游ゴシック" panose="020B0400000000000000" pitchFamily="50" charset="-128"/>
                  <a:ea typeface="游ゴシック" panose="020B0400000000000000" pitchFamily="50" charset="-128"/>
                </a:rPr>
                <a:t>しゅっせ</a:t>
              </a:r>
            </a:p>
          </p:txBody>
        </p:sp>
        <p:sp>
          <p:nvSpPr>
            <p:cNvPr id="8" name="テキスト ボックス 7"/>
            <p:cNvSpPr txBox="1"/>
            <p:nvPr/>
          </p:nvSpPr>
          <p:spPr>
            <a:xfrm>
              <a:off x="4738464" y="499763"/>
              <a:ext cx="2812124" cy="707886"/>
            </a:xfrm>
            <a:prstGeom prst="rect">
              <a:avLst/>
            </a:prstGeom>
            <a:no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  ほん がい</a:t>
              </a:r>
            </a:p>
          </p:txBody>
        </p:sp>
      </p:grpSp>
    </p:spTree>
    <p:custDataLst>
      <p:tags r:id="rId1"/>
    </p:custDataLst>
    <p:extLst>
      <p:ext uri="{BB962C8B-B14F-4D97-AF65-F5344CB8AC3E}">
        <p14:creationId xmlns:p14="http://schemas.microsoft.com/office/powerpoint/2010/main" val="558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4E73DA9-BFD9-4185-A28D-D198A035A834}"/>
              </a:ext>
            </a:extLst>
          </p:cNvPr>
          <p:cNvSpPr>
            <a:spLocks noGrp="1"/>
          </p:cNvSpPr>
          <p:nvPr>
            <p:ph idx="1"/>
          </p:nvPr>
        </p:nvSpPr>
        <p:spPr>
          <a:xfrm>
            <a:off x="628650" y="404664"/>
            <a:ext cx="7886700" cy="6192688"/>
          </a:xfrm>
        </p:spPr>
        <p:txBody>
          <a:bodyPr>
            <a:normAutofit fontScale="92500" lnSpcReduction="10000"/>
          </a:bodyPr>
          <a:lstStyle/>
          <a:p>
            <a:pPr marL="0" indent="0">
              <a:buNone/>
            </a:pPr>
            <a:r>
              <a:rPr lang="ja-JP" altLang="en-US" sz="6000" b="1" dirty="0"/>
              <a:t>①出世本懐</a:t>
            </a:r>
            <a:endParaRPr kumimoji="1" lang="ja-JP" altLang="en-US" sz="2400"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②信の利益</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③自力の誡め</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ja-JP" altLang="en-US" b="1" dirty="0"/>
          </a:p>
        </p:txBody>
      </p:sp>
      <p:sp>
        <p:nvSpPr>
          <p:cNvPr id="4" name="左中かっこ 3">
            <a:extLst>
              <a:ext uri="{FF2B5EF4-FFF2-40B4-BE49-F238E27FC236}">
                <a16:creationId xmlns:a16="http://schemas.microsoft.com/office/drawing/2014/main" id="{A156BAC1-9D8A-4998-A926-2536C633474E}"/>
              </a:ext>
            </a:extLst>
          </p:cNvPr>
          <p:cNvSpPr/>
          <p:nvPr/>
        </p:nvSpPr>
        <p:spPr>
          <a:xfrm>
            <a:off x="4548589" y="1625168"/>
            <a:ext cx="378226" cy="3281596"/>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964B721-A66D-4EE5-867A-E37D77084084}"/>
              </a:ext>
            </a:extLst>
          </p:cNvPr>
          <p:cNvSpPr txBox="1"/>
          <p:nvPr/>
        </p:nvSpPr>
        <p:spPr>
          <a:xfrm>
            <a:off x="4878789" y="1412776"/>
            <a:ext cx="392573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不断得生</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 平等一味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 心光摂護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 横超五趣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 諸仏称讃</a:t>
            </a:r>
          </a:p>
        </p:txBody>
      </p:sp>
      <p:sp>
        <p:nvSpPr>
          <p:cNvPr id="8" name="正方形/長方形 7">
            <a:extLst>
              <a:ext uri="{FF2B5EF4-FFF2-40B4-BE49-F238E27FC236}">
                <a16:creationId xmlns:a16="http://schemas.microsoft.com/office/drawing/2014/main" id="{C5BF40FA-E8D3-4FE8-9536-1B4429268C17}"/>
              </a:ext>
            </a:extLst>
          </p:cNvPr>
          <p:cNvSpPr/>
          <p:nvPr/>
        </p:nvSpPr>
        <p:spPr>
          <a:xfrm>
            <a:off x="450478" y="1340948"/>
            <a:ext cx="8064872" cy="399091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803BB2F7-FF87-4AAB-8981-D091BB519784}"/>
              </a:ext>
            </a:extLst>
          </p:cNvPr>
          <p:cNvSpPr/>
          <p:nvPr/>
        </p:nvSpPr>
        <p:spPr>
          <a:xfrm>
            <a:off x="4960333" y="3645024"/>
            <a:ext cx="3284645" cy="711846"/>
          </a:xfrm>
          <a:prstGeom prst="rect">
            <a:avLst/>
          </a:prstGeom>
          <a:noFill/>
          <a:ln w="50800">
            <a:solidFill>
              <a:srgbClr val="46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58F66CA6-6D3F-F585-4219-FBEFCE352237}"/>
              </a:ext>
            </a:extLst>
          </p:cNvPr>
          <p:cNvSpPr/>
          <p:nvPr/>
        </p:nvSpPr>
        <p:spPr>
          <a:xfrm>
            <a:off x="4961930" y="4372712"/>
            <a:ext cx="3284645" cy="711846"/>
          </a:xfrm>
          <a:prstGeom prst="rect">
            <a:avLst/>
          </a:prstGeom>
          <a:noFill/>
          <a:ln w="50800">
            <a:solidFill>
              <a:srgbClr val="46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328799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横巻き 1"/>
          <p:cNvSpPr/>
          <p:nvPr/>
        </p:nvSpPr>
        <p:spPr>
          <a:xfrm>
            <a:off x="683568" y="116632"/>
            <a:ext cx="7704856" cy="3168352"/>
          </a:xfrm>
          <a:prstGeom prst="horizontalScroll">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ea typeface="游ゴシック" panose="020B0400000000000000" pitchFamily="50" charset="-128"/>
              </a:rPr>
              <a:t>信の利益（その５）</a:t>
            </a:r>
            <a:endParaRPr kumimoji="1" lang="en-US" altLang="ja-JP" sz="4400" b="1" dirty="0">
              <a:ea typeface="游ゴシック" panose="020B0400000000000000" pitchFamily="50" charset="-128"/>
            </a:endParaRPr>
          </a:p>
          <a:p>
            <a:pPr algn="ctr"/>
            <a:endParaRPr kumimoji="1" lang="en-US" altLang="ja-JP" sz="2800" b="1" dirty="0">
              <a:ea typeface="游ゴシック" panose="020B0400000000000000" pitchFamily="50" charset="-128"/>
            </a:endParaRPr>
          </a:p>
          <a:p>
            <a:r>
              <a:rPr kumimoji="1" lang="ja-JP" altLang="en-US" sz="2000" b="1" dirty="0">
                <a:ea typeface="游ゴシック" panose="020B0400000000000000" pitchFamily="50" charset="-128"/>
              </a:rPr>
              <a:t>　　  しょ　  ぶつ　 しょう  さん　　　　　り   　 やく</a:t>
            </a:r>
            <a:endParaRPr kumimoji="1" lang="en-US" altLang="ja-JP" sz="2000" b="1" dirty="0">
              <a:ea typeface="游ゴシック" panose="020B0400000000000000" pitchFamily="50" charset="-128"/>
            </a:endParaRPr>
          </a:p>
          <a:p>
            <a:pPr algn="ctr"/>
            <a:r>
              <a:rPr kumimoji="1" lang="ja-JP" altLang="en-US" sz="6600" b="1" dirty="0">
                <a:ea typeface="游ゴシック" panose="020B0400000000000000" pitchFamily="50" charset="-128"/>
              </a:rPr>
              <a:t>諸仏称讃の利益</a:t>
            </a:r>
          </a:p>
        </p:txBody>
      </p:sp>
      <p:sp>
        <p:nvSpPr>
          <p:cNvPr id="4" name="正方形/長方形 3"/>
          <p:cNvSpPr/>
          <p:nvPr/>
        </p:nvSpPr>
        <p:spPr>
          <a:xfrm>
            <a:off x="827584" y="3485094"/>
            <a:ext cx="7488831" cy="2123658"/>
          </a:xfrm>
          <a:prstGeom prst="rect">
            <a:avLst/>
          </a:prstGeom>
          <a:solidFill>
            <a:schemeClr val="bg1"/>
          </a:solidFill>
          <a:ln>
            <a:noFill/>
          </a:ln>
        </p:spPr>
        <p:txBody>
          <a:bodyPr wrap="square">
            <a:spAutoFit/>
          </a:bodyPr>
          <a:lstStyle/>
          <a:p>
            <a:pPr algn="ctr"/>
            <a:r>
              <a:rPr lang="ja-JP" altLang="en-US" sz="6600" b="1" dirty="0">
                <a:effectLst/>
                <a:ea typeface="游ゴシック" panose="020B0400000000000000" pitchFamily="50" charset="-128"/>
              </a:rPr>
              <a:t>あらゆる仏さまに</a:t>
            </a:r>
            <a:endParaRPr lang="en-US" altLang="ja-JP" sz="6600" b="1" dirty="0">
              <a:effectLst/>
              <a:ea typeface="游ゴシック" panose="020B0400000000000000" pitchFamily="50" charset="-128"/>
            </a:endParaRPr>
          </a:p>
          <a:p>
            <a:pPr algn="ctr"/>
            <a:r>
              <a:rPr lang="ja-JP" altLang="en-US" sz="6600" b="1" dirty="0">
                <a:effectLst/>
                <a:ea typeface="游ゴシック" panose="020B0400000000000000" pitchFamily="50" charset="-128"/>
              </a:rPr>
              <a:t>ほめたたえられる</a:t>
            </a:r>
          </a:p>
        </p:txBody>
      </p:sp>
    </p:spTree>
    <p:custDataLst>
      <p:tags r:id="rId1"/>
    </p:custDataLst>
    <p:extLst>
      <p:ext uri="{BB962C8B-B14F-4D97-AF65-F5344CB8AC3E}">
        <p14:creationId xmlns:p14="http://schemas.microsoft.com/office/powerpoint/2010/main" val="423948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224910" y="357782"/>
            <a:ext cx="3749744" cy="6146106"/>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37</a:t>
            </a:r>
            <a:r>
              <a:rPr kumimoji="1" lang="ja-JP" altLang="en-US" sz="5400" b="1" dirty="0">
                <a:ea typeface="游ゴシック" panose="020B0400000000000000" pitchFamily="50" charset="-128"/>
              </a:rPr>
              <a:t>一切善悪凡夫人</a:t>
            </a:r>
            <a:endParaRPr kumimoji="1"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38</a:t>
            </a:r>
            <a:r>
              <a:rPr lang="ja-JP" altLang="en-US" sz="5400" b="1" dirty="0">
                <a:ea typeface="游ゴシック" panose="020B0400000000000000" pitchFamily="50" charset="-128"/>
              </a:rPr>
              <a:t>聞信如来弘誓願</a:t>
            </a:r>
            <a:endParaRPr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39</a:t>
            </a:r>
            <a:r>
              <a:rPr lang="ja-JP" altLang="en-US" sz="5400" b="1" dirty="0">
                <a:ea typeface="游ゴシック" panose="020B0400000000000000" pitchFamily="50" charset="-128"/>
              </a:rPr>
              <a:t>仏言広大勝解者</a:t>
            </a:r>
            <a:endParaRPr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40</a:t>
            </a:r>
            <a:r>
              <a:rPr lang="ja-JP" altLang="en-US" sz="5400" b="1" dirty="0">
                <a:ea typeface="游ゴシック" panose="020B0400000000000000" pitchFamily="50" charset="-128"/>
              </a:rPr>
              <a:t>是人名分陀利華</a:t>
            </a:r>
            <a:endParaRPr kumimoji="1" lang="ja-JP" altLang="en-US" sz="5400" b="1" dirty="0">
              <a:ea typeface="游ゴシック" panose="020B0400000000000000" pitchFamily="50" charset="-128"/>
            </a:endParaRPr>
          </a:p>
        </p:txBody>
      </p:sp>
      <p:sp>
        <p:nvSpPr>
          <p:cNvPr id="5" name="テキスト ボックス 4"/>
          <p:cNvSpPr txBox="1"/>
          <p:nvPr/>
        </p:nvSpPr>
        <p:spPr>
          <a:xfrm>
            <a:off x="539552" y="239192"/>
            <a:ext cx="4524016" cy="6264696"/>
          </a:xfrm>
          <a:prstGeom prst="rect">
            <a:avLst/>
          </a:prstGeom>
          <a:solidFill>
            <a:srgbClr val="FA608C"/>
          </a:solidFill>
        </p:spPr>
        <p:txBody>
          <a:bodyPr vert="eaVert" wrap="square" rtlCol="0">
            <a:noAutofit/>
          </a:bodyPr>
          <a:lstStyle/>
          <a:p>
            <a:r>
              <a:rPr lang="ja-JP" altLang="en-US" sz="4800" b="1" dirty="0">
                <a:solidFill>
                  <a:schemeClr val="bg1"/>
                </a:solidFill>
                <a:latin typeface="游ゴシック" panose="020B0400000000000000" pitchFamily="50" charset="-128"/>
                <a:ea typeface="游ゴシック" panose="020B0400000000000000" pitchFamily="50" charset="-128"/>
              </a:rPr>
              <a:t>一切善悪の凡夫人、</a:t>
            </a:r>
            <a:endParaRPr lang="en-US" altLang="ja-JP" sz="4800" b="1" dirty="0">
              <a:solidFill>
                <a:schemeClr val="bg1"/>
              </a:solidFill>
              <a:latin typeface="游ゴシック" panose="020B0400000000000000" pitchFamily="50" charset="-128"/>
              <a:ea typeface="游ゴシック" panose="020B0400000000000000" pitchFamily="50" charset="-128"/>
            </a:endParaRPr>
          </a:p>
          <a:p>
            <a:r>
              <a:rPr lang="ja-JP" altLang="en-US" sz="4800" b="1" dirty="0">
                <a:solidFill>
                  <a:schemeClr val="bg1"/>
                </a:solidFill>
                <a:latin typeface="游ゴシック" panose="020B0400000000000000" pitchFamily="50" charset="-128"/>
                <a:ea typeface="游ゴシック" panose="020B0400000000000000" pitchFamily="50" charset="-128"/>
              </a:rPr>
              <a:t>如来の弘誓願を聞信すれば、仏、広大勝解のひととのたまへり。</a:t>
            </a:r>
            <a:endParaRPr lang="en-US" altLang="ja-JP" sz="4800" b="1" dirty="0">
              <a:solidFill>
                <a:schemeClr val="bg1"/>
              </a:solidFill>
              <a:latin typeface="游ゴシック" panose="020B0400000000000000" pitchFamily="50" charset="-128"/>
              <a:ea typeface="游ゴシック" panose="020B0400000000000000" pitchFamily="50" charset="-128"/>
            </a:endParaRPr>
          </a:p>
          <a:p>
            <a:r>
              <a:rPr lang="ja-JP" altLang="en-US" sz="4800" b="1" dirty="0">
                <a:solidFill>
                  <a:schemeClr val="bg1"/>
                </a:solidFill>
                <a:latin typeface="游ゴシック" panose="020B0400000000000000" pitchFamily="50" charset="-128"/>
                <a:ea typeface="游ゴシック" panose="020B0400000000000000" pitchFamily="50" charset="-128"/>
              </a:rPr>
              <a:t>この人を分陀利華と名づく。</a:t>
            </a:r>
            <a:endParaRPr lang="en-US" altLang="ja-JP" sz="4800" b="1" dirty="0">
              <a:solidFill>
                <a:schemeClr val="bg1"/>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317505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09656" y="332656"/>
            <a:ext cx="6832640" cy="6019074"/>
          </a:xfrm>
          <a:prstGeom prst="rect">
            <a:avLst/>
          </a:prstGeom>
          <a:solidFill>
            <a:srgbClr val="002060"/>
          </a:solidFill>
        </p:spPr>
        <p:txBody>
          <a:bodyPr vert="eaVert" wrap="square" rtlCol="0">
            <a:spAutoFit/>
          </a:bodyPr>
          <a:lstStyle/>
          <a:p>
            <a:r>
              <a:rPr lang="ja-JP" altLang="en-US" sz="4800" b="1" dirty="0">
                <a:solidFill>
                  <a:schemeClr val="bg1"/>
                </a:solidFill>
                <a:latin typeface="游ゴシック" panose="020B0400000000000000" pitchFamily="50" charset="-128"/>
                <a:ea typeface="游ゴシック" panose="020B0400000000000000" pitchFamily="50" charset="-128"/>
              </a:rPr>
              <a:t>善人も悪人も、どのような凡夫であっても、阿弥陀仏の本願を信じれば、仏はこの人をすぐれた智慧を得たものであるとたたえ、汚れのない白い蓮の花のような人とおほめになる。</a:t>
            </a:r>
            <a:endParaRPr lang="ja-JP" altLang="en-US" sz="4800" b="1" dirty="0">
              <a:solidFill>
                <a:srgbClr val="FF0000"/>
              </a:solidFill>
              <a:ea typeface="游ゴシック" panose="020B0400000000000000" pitchFamily="50" charset="-128"/>
            </a:endParaRPr>
          </a:p>
        </p:txBody>
      </p:sp>
    </p:spTree>
    <p:extLst>
      <p:ext uri="{BB962C8B-B14F-4D97-AF65-F5344CB8AC3E}">
        <p14:creationId xmlns:p14="http://schemas.microsoft.com/office/powerpoint/2010/main" val="320230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7670206" y="365562"/>
            <a:ext cx="1075936" cy="6146106"/>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40</a:t>
            </a:r>
            <a:r>
              <a:rPr lang="ja-JP" altLang="en-US" sz="5400" b="1" dirty="0">
                <a:ea typeface="游ゴシック" panose="020B0400000000000000" pitchFamily="50" charset="-128"/>
              </a:rPr>
              <a:t>是人名</a:t>
            </a:r>
            <a:r>
              <a:rPr lang="ja-JP" altLang="en-US" sz="5400" b="1" dirty="0">
                <a:solidFill>
                  <a:srgbClr val="FF0000"/>
                </a:solidFill>
                <a:ea typeface="游ゴシック" panose="020B0400000000000000" pitchFamily="50" charset="-128"/>
              </a:rPr>
              <a:t>分陀利華</a:t>
            </a:r>
          </a:p>
        </p:txBody>
      </p:sp>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69904" y="3139843"/>
            <a:ext cx="7022080" cy="5266560"/>
          </a:xfrm>
          <a:prstGeom prst="rect">
            <a:avLst/>
          </a:prstGeom>
        </p:spPr>
      </p:pic>
      <p:grpSp>
        <p:nvGrpSpPr>
          <p:cNvPr id="4" name="グループ化 3"/>
          <p:cNvGrpSpPr/>
          <p:nvPr/>
        </p:nvGrpSpPr>
        <p:grpSpPr>
          <a:xfrm>
            <a:off x="920180" y="239246"/>
            <a:ext cx="9054044" cy="1198341"/>
            <a:chOff x="920180" y="239246"/>
            <a:chExt cx="9054044" cy="1198341"/>
          </a:xfrm>
        </p:grpSpPr>
        <p:sp>
          <p:nvSpPr>
            <p:cNvPr id="12" name="テキスト ボックス 11"/>
            <p:cNvSpPr txBox="1"/>
            <p:nvPr/>
          </p:nvSpPr>
          <p:spPr>
            <a:xfrm>
              <a:off x="920180" y="514257"/>
              <a:ext cx="9054044" cy="923330"/>
            </a:xfrm>
            <a:prstGeom prst="rect">
              <a:avLst/>
            </a:prstGeom>
            <a:noFill/>
          </p:spPr>
          <p:txBody>
            <a:bodyPr wrap="square" rtlCol="0">
              <a:spAutoFit/>
            </a:bodyPr>
            <a:lstStyle/>
            <a:p>
              <a:r>
                <a:rPr kumimoji="1" lang="ja-JP" altLang="en-US" sz="5400" b="1" dirty="0">
                  <a:solidFill>
                    <a:srgbClr val="FF0000"/>
                  </a:solidFill>
                  <a:ea typeface="游ゴシック" panose="020B0400000000000000" pitchFamily="50" charset="-128"/>
                </a:rPr>
                <a:t>分陀利華</a:t>
              </a:r>
              <a:r>
                <a:rPr kumimoji="1" lang="en-US" altLang="ja-JP" sz="4000" b="1" dirty="0">
                  <a:solidFill>
                    <a:srgbClr val="FF0000"/>
                  </a:solidFill>
                  <a:ea typeface="游ゴシック" panose="020B0400000000000000" pitchFamily="50" charset="-128"/>
                </a:rPr>
                <a:t>(</a:t>
              </a:r>
              <a:r>
                <a:rPr kumimoji="1" lang="ja-JP" altLang="en-US" sz="4000" b="1" dirty="0">
                  <a:solidFill>
                    <a:srgbClr val="FF0000"/>
                  </a:solidFill>
                  <a:ea typeface="游ゴシック" panose="020B0400000000000000" pitchFamily="50" charset="-128"/>
                </a:rPr>
                <a:t>プンダリーカ</a:t>
              </a:r>
              <a:r>
                <a:rPr kumimoji="1" lang="en-US" altLang="ja-JP" sz="4000" b="1" dirty="0">
                  <a:solidFill>
                    <a:srgbClr val="FF0000"/>
                  </a:solidFill>
                  <a:ea typeface="游ゴシック" panose="020B0400000000000000" pitchFamily="50" charset="-128"/>
                </a:rPr>
                <a:t>)</a:t>
              </a:r>
              <a:endParaRPr kumimoji="1" lang="ja-JP" altLang="en-US" sz="4000" b="1" dirty="0">
                <a:ea typeface="游ゴシック" panose="020B0400000000000000" pitchFamily="50" charset="-128"/>
              </a:endParaRPr>
            </a:p>
          </p:txBody>
        </p:sp>
        <p:sp>
          <p:nvSpPr>
            <p:cNvPr id="10" name="テキスト ボックス 9"/>
            <p:cNvSpPr txBox="1"/>
            <p:nvPr/>
          </p:nvSpPr>
          <p:spPr>
            <a:xfrm>
              <a:off x="1097980" y="239246"/>
              <a:ext cx="3512616" cy="400110"/>
            </a:xfrm>
            <a:prstGeom prst="rect">
              <a:avLst/>
            </a:prstGeom>
            <a:noFill/>
          </p:spPr>
          <p:txBody>
            <a:bodyPr wrap="square" rtlCol="0">
              <a:spAutoFit/>
            </a:bodyPr>
            <a:lstStyle/>
            <a:p>
              <a:r>
                <a:rPr kumimoji="1" lang="ja-JP" altLang="en-US" sz="2000" b="1" dirty="0" err="1">
                  <a:ea typeface="游ゴシック" panose="020B0400000000000000" pitchFamily="50" charset="-128"/>
                </a:rPr>
                <a:t>ふん</a:t>
              </a:r>
              <a:r>
                <a:rPr kumimoji="1" lang="ja-JP" altLang="en-US" sz="2000" b="1" dirty="0">
                  <a:ea typeface="游ゴシック" panose="020B0400000000000000" pitchFamily="50" charset="-128"/>
                </a:rPr>
                <a:t>     だ　り　　け</a:t>
              </a:r>
            </a:p>
          </p:txBody>
        </p:sp>
      </p:grpSp>
      <p:sp>
        <p:nvSpPr>
          <p:cNvPr id="14" name="円/楕円 13"/>
          <p:cNvSpPr/>
          <p:nvPr/>
        </p:nvSpPr>
        <p:spPr>
          <a:xfrm>
            <a:off x="592629" y="1768397"/>
            <a:ext cx="7920880" cy="3180122"/>
          </a:xfrm>
          <a:prstGeom prst="ellipse">
            <a:avLst/>
          </a:prstGeom>
          <a:no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9600" b="1" dirty="0">
                <a:solidFill>
                  <a:srgbClr val="FF0000"/>
                </a:solidFill>
                <a:effectLst>
                  <a:glow rad="127000">
                    <a:schemeClr val="bg1"/>
                  </a:glow>
                </a:effectLst>
                <a:ea typeface="游ゴシック" panose="020B0400000000000000" pitchFamily="50" charset="-128"/>
              </a:rPr>
              <a:t>信心の人</a:t>
            </a:r>
          </a:p>
        </p:txBody>
      </p:sp>
      <p:sp>
        <p:nvSpPr>
          <p:cNvPr id="3" name="正方形/長方形 2"/>
          <p:cNvSpPr/>
          <p:nvPr/>
        </p:nvSpPr>
        <p:spPr>
          <a:xfrm>
            <a:off x="1002239" y="1546552"/>
            <a:ext cx="1877437" cy="769441"/>
          </a:xfrm>
          <a:prstGeom prst="rect">
            <a:avLst/>
          </a:prstGeom>
        </p:spPr>
        <p:txBody>
          <a:bodyPr wrap="none">
            <a:spAutoFit/>
          </a:bodyPr>
          <a:lstStyle/>
          <a:p>
            <a:r>
              <a:rPr lang="ja-JP" altLang="en-US" sz="4400" b="1" dirty="0">
                <a:ea typeface="游ゴシック" panose="020B0400000000000000" pitchFamily="50" charset="-128"/>
              </a:rPr>
              <a:t>白蓮華</a:t>
            </a:r>
            <a:endParaRPr lang="ja-JP" altLang="en-US" sz="4400" dirty="0"/>
          </a:p>
        </p:txBody>
      </p:sp>
    </p:spTree>
    <p:custDataLst>
      <p:tags r:id="rId1"/>
    </p:custDataLst>
    <p:extLst>
      <p:ext uri="{BB962C8B-B14F-4D97-AF65-F5344CB8AC3E}">
        <p14:creationId xmlns:p14="http://schemas.microsoft.com/office/powerpoint/2010/main" val="215889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4" cstate="screen">
            <a:extLst>
              <a:ext uri="{28A0092B-C50C-407E-A947-70E740481C1C}">
                <a14:useLocalDpi xmlns:a14="http://schemas.microsoft.com/office/drawing/2010/main"/>
              </a:ext>
            </a:extLst>
          </a:blip>
          <a:srcRect l="20895" t="-140" r="22854" b="140"/>
          <a:stretch/>
        </p:blipFill>
        <p:spPr>
          <a:xfrm rot="5400000">
            <a:off x="1148442" y="-1181100"/>
            <a:ext cx="6890657" cy="9187543"/>
          </a:xfrm>
          <a:prstGeom prst="rect">
            <a:avLst/>
          </a:prstGeom>
        </p:spPr>
      </p:pic>
      <p:sp>
        <p:nvSpPr>
          <p:cNvPr id="16" name="テキスト ボックス 15"/>
          <p:cNvSpPr txBox="1"/>
          <p:nvPr/>
        </p:nvSpPr>
        <p:spPr>
          <a:xfrm>
            <a:off x="2600632" y="3599459"/>
            <a:ext cx="4032448" cy="1107996"/>
          </a:xfrm>
          <a:prstGeom prst="rect">
            <a:avLst/>
          </a:prstGeom>
          <a:noFill/>
        </p:spPr>
        <p:txBody>
          <a:bodyPr wrap="square" rtlCol="0">
            <a:spAutoFit/>
          </a:bodyPr>
          <a:lstStyle/>
          <a:p>
            <a:r>
              <a:rPr lang="ja-JP" altLang="en-US" sz="6600" b="1" dirty="0">
                <a:solidFill>
                  <a:srgbClr val="FF0000"/>
                </a:solidFill>
                <a:effectLst>
                  <a:glow rad="241300">
                    <a:schemeClr val="bg1"/>
                  </a:glow>
                </a:effectLst>
                <a:ea typeface="游ゴシック" panose="020B0400000000000000" pitchFamily="50" charset="-128"/>
              </a:rPr>
              <a:t>信心の人</a:t>
            </a:r>
          </a:p>
        </p:txBody>
      </p:sp>
      <p:sp>
        <p:nvSpPr>
          <p:cNvPr id="13" name="テキスト ボックス 12"/>
          <p:cNvSpPr txBox="1"/>
          <p:nvPr/>
        </p:nvSpPr>
        <p:spPr>
          <a:xfrm>
            <a:off x="562286" y="4952694"/>
            <a:ext cx="8109141" cy="1569660"/>
          </a:xfrm>
          <a:prstGeom prst="rect">
            <a:avLst/>
          </a:prstGeom>
          <a:noFill/>
        </p:spPr>
        <p:txBody>
          <a:bodyPr wrap="square" rtlCol="0">
            <a:spAutoFit/>
          </a:bodyPr>
          <a:lstStyle/>
          <a:p>
            <a:pPr algn="ctr"/>
            <a:r>
              <a:rPr lang="ja-JP" altLang="en-US" sz="4800" b="1" dirty="0">
                <a:effectLst>
                  <a:glow rad="139700">
                    <a:schemeClr val="bg1"/>
                  </a:glow>
                </a:effectLst>
                <a:ea typeface="游ゴシック" panose="020B0400000000000000" pitchFamily="50" charset="-128"/>
              </a:rPr>
              <a:t>煩悩の泥の中にあって、</a:t>
            </a:r>
            <a:endParaRPr lang="en-US" altLang="ja-JP" sz="4800" b="1" dirty="0">
              <a:effectLst>
                <a:glow rad="139700">
                  <a:schemeClr val="bg1"/>
                </a:glow>
              </a:effectLst>
              <a:ea typeface="游ゴシック" panose="020B0400000000000000" pitchFamily="50" charset="-128"/>
            </a:endParaRPr>
          </a:p>
          <a:p>
            <a:pPr algn="ctr"/>
            <a:r>
              <a:rPr lang="ja-JP" altLang="en-US" sz="4800" b="1" dirty="0">
                <a:effectLst>
                  <a:glow rad="139700">
                    <a:schemeClr val="bg1"/>
                  </a:glow>
                </a:effectLst>
                <a:ea typeface="游ゴシック" panose="020B0400000000000000" pitchFamily="50" charset="-128"/>
              </a:rPr>
              <a:t>仏のさとりの花を開くべき人</a:t>
            </a:r>
          </a:p>
        </p:txBody>
      </p:sp>
      <p:sp>
        <p:nvSpPr>
          <p:cNvPr id="15" name="テキスト ボックス 14"/>
          <p:cNvSpPr txBox="1"/>
          <p:nvPr/>
        </p:nvSpPr>
        <p:spPr>
          <a:xfrm>
            <a:off x="1412501" y="338366"/>
            <a:ext cx="6408712" cy="830997"/>
          </a:xfrm>
          <a:prstGeom prst="rect">
            <a:avLst/>
          </a:prstGeom>
          <a:noFill/>
        </p:spPr>
        <p:txBody>
          <a:bodyPr wrap="square" rtlCol="0">
            <a:spAutoFit/>
          </a:bodyPr>
          <a:lstStyle/>
          <a:p>
            <a:r>
              <a:rPr lang="ja-JP" altLang="en-US" sz="4800" b="1" dirty="0">
                <a:solidFill>
                  <a:schemeClr val="bg1"/>
                </a:solidFill>
                <a:effectLst/>
                <a:ea typeface="游ゴシック" panose="020B0400000000000000" pitchFamily="50" charset="-128"/>
              </a:rPr>
              <a:t>白蓮華は泥沼に咲く花</a:t>
            </a:r>
          </a:p>
        </p:txBody>
      </p:sp>
    </p:spTree>
    <p:custDataLst>
      <p:tags r:id="rId1"/>
    </p:custDataLst>
    <p:extLst>
      <p:ext uri="{BB962C8B-B14F-4D97-AF65-F5344CB8AC3E}">
        <p14:creationId xmlns:p14="http://schemas.microsoft.com/office/powerpoint/2010/main" val="34307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D1043A7-B8AF-ABB3-1723-A889A664CE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895" t="-140" r="22854" b="140"/>
          <a:stretch/>
        </p:blipFill>
        <p:spPr>
          <a:xfrm rot="5400000">
            <a:off x="1148442" y="-1181100"/>
            <a:ext cx="6890657" cy="9187543"/>
          </a:xfrm>
          <a:prstGeom prst="rect">
            <a:avLst/>
          </a:prstGeom>
        </p:spPr>
      </p:pic>
      <p:sp>
        <p:nvSpPr>
          <p:cNvPr id="4" name="フローチャート: 代替処理 3"/>
          <p:cNvSpPr/>
          <p:nvPr/>
        </p:nvSpPr>
        <p:spPr>
          <a:xfrm>
            <a:off x="179512" y="2924944"/>
            <a:ext cx="8784976" cy="3306564"/>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b="1" dirty="0">
                <a:solidFill>
                  <a:srgbClr val="FF0000"/>
                </a:solidFill>
                <a:effectLst>
                  <a:glow rad="190500">
                    <a:schemeClr val="bg1"/>
                  </a:glow>
                </a:effectLst>
                <a:ea typeface="游ゴシック" panose="020B0400000000000000" pitchFamily="50" charset="-128"/>
              </a:rPr>
              <a:t>信心の人</a:t>
            </a:r>
            <a:endParaRPr lang="en-US" altLang="ja-JP" sz="6600" b="1" dirty="0">
              <a:solidFill>
                <a:srgbClr val="FF0000"/>
              </a:solidFill>
              <a:effectLst>
                <a:glow rad="190500">
                  <a:schemeClr val="bg1"/>
                </a:glow>
              </a:effectLst>
              <a:ea typeface="游ゴシック" panose="020B0400000000000000" pitchFamily="50" charset="-128"/>
            </a:endParaRPr>
          </a:p>
          <a:p>
            <a:pPr algn="ctr"/>
            <a:r>
              <a:rPr lang="ja-JP" altLang="en-US" sz="5400" b="1" dirty="0">
                <a:solidFill>
                  <a:schemeClr val="tx1"/>
                </a:solidFill>
                <a:effectLst>
                  <a:glow rad="190500">
                    <a:schemeClr val="bg1"/>
                  </a:glow>
                </a:effectLst>
                <a:ea typeface="游ゴシック" panose="020B0400000000000000" pitchFamily="50" charset="-128"/>
              </a:rPr>
              <a:t>　煩悩をもちながら、</a:t>
            </a:r>
            <a:endParaRPr lang="en-US" altLang="ja-JP" sz="5400" b="1" dirty="0">
              <a:solidFill>
                <a:schemeClr val="tx1"/>
              </a:solidFill>
              <a:effectLst>
                <a:glow rad="190500">
                  <a:schemeClr val="bg1"/>
                </a:glow>
              </a:effectLst>
              <a:ea typeface="游ゴシック" panose="020B0400000000000000" pitchFamily="50" charset="-128"/>
            </a:endParaRPr>
          </a:p>
          <a:p>
            <a:pPr algn="ctr"/>
            <a:r>
              <a:rPr lang="ja-JP" altLang="en-US" sz="5400" b="1" dirty="0">
                <a:solidFill>
                  <a:schemeClr val="tx1"/>
                </a:solidFill>
                <a:effectLst>
                  <a:glow rad="190500">
                    <a:schemeClr val="bg1"/>
                  </a:glow>
                </a:effectLst>
                <a:ea typeface="游ゴシック" panose="020B0400000000000000" pitchFamily="50" charset="-128"/>
              </a:rPr>
              <a:t>煩悩に染まらない</a:t>
            </a:r>
          </a:p>
        </p:txBody>
      </p:sp>
      <p:sp>
        <p:nvSpPr>
          <p:cNvPr id="2" name="フローチャート: 代替処理 3"/>
          <p:cNvSpPr/>
          <p:nvPr/>
        </p:nvSpPr>
        <p:spPr>
          <a:xfrm>
            <a:off x="45542" y="-38224"/>
            <a:ext cx="8974980" cy="3373388"/>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b="1" dirty="0">
                <a:solidFill>
                  <a:srgbClr val="FF0000"/>
                </a:solidFill>
                <a:effectLst>
                  <a:glow rad="190500">
                    <a:schemeClr val="bg1"/>
                  </a:glow>
                </a:effectLst>
                <a:ea typeface="游ゴシック" panose="020B0400000000000000" pitchFamily="50" charset="-128"/>
              </a:rPr>
              <a:t>白蓮華</a:t>
            </a:r>
            <a:endParaRPr lang="en-US" altLang="ja-JP" sz="6600" b="1" dirty="0">
              <a:solidFill>
                <a:srgbClr val="FF0000"/>
              </a:solidFill>
              <a:effectLst>
                <a:glow rad="190500">
                  <a:schemeClr val="bg1"/>
                </a:glow>
              </a:effectLst>
              <a:ea typeface="游ゴシック" panose="020B0400000000000000" pitchFamily="50" charset="-128"/>
            </a:endParaRPr>
          </a:p>
          <a:p>
            <a:pPr algn="ctr"/>
            <a:r>
              <a:rPr lang="ja-JP" altLang="en-US" sz="5400" b="1" dirty="0">
                <a:solidFill>
                  <a:schemeClr val="tx1"/>
                </a:solidFill>
                <a:effectLst>
                  <a:glow rad="190500">
                    <a:schemeClr val="bg1"/>
                  </a:glow>
                </a:effectLst>
                <a:ea typeface="游ゴシック" panose="020B0400000000000000" pitchFamily="50" charset="-128"/>
              </a:rPr>
              <a:t>　泥沼に咲きながら、</a:t>
            </a:r>
            <a:endParaRPr lang="en-US" altLang="ja-JP" sz="5400" b="1" dirty="0">
              <a:solidFill>
                <a:schemeClr val="tx1"/>
              </a:solidFill>
              <a:effectLst>
                <a:glow rad="190500">
                  <a:schemeClr val="bg1"/>
                </a:glow>
              </a:effectLst>
              <a:ea typeface="游ゴシック" panose="020B0400000000000000" pitchFamily="50" charset="-128"/>
            </a:endParaRPr>
          </a:p>
          <a:p>
            <a:pPr algn="ctr"/>
            <a:r>
              <a:rPr lang="ja-JP" altLang="en-US" sz="5400" b="1" dirty="0">
                <a:solidFill>
                  <a:schemeClr val="tx1"/>
                </a:solidFill>
                <a:effectLst>
                  <a:glow rad="190500">
                    <a:schemeClr val="bg1"/>
                  </a:glow>
                </a:effectLst>
                <a:ea typeface="游ゴシック" panose="020B0400000000000000" pitchFamily="50" charset="-128"/>
              </a:rPr>
              <a:t>泥に染まらない</a:t>
            </a:r>
          </a:p>
        </p:txBody>
      </p:sp>
    </p:spTree>
    <p:custDataLst>
      <p:tags r:id="rId1"/>
    </p:custDataLst>
    <p:extLst>
      <p:ext uri="{BB962C8B-B14F-4D97-AF65-F5344CB8AC3E}">
        <p14:creationId xmlns:p14="http://schemas.microsoft.com/office/powerpoint/2010/main" val="274244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159" y="554955"/>
            <a:ext cx="5220580" cy="5220580"/>
          </a:xfrm>
          <a:prstGeom prst="rect">
            <a:avLst/>
          </a:prstGeom>
        </p:spPr>
      </p:pic>
      <p:sp>
        <p:nvSpPr>
          <p:cNvPr id="3" name="台形 2"/>
          <p:cNvSpPr/>
          <p:nvPr/>
        </p:nvSpPr>
        <p:spPr>
          <a:xfrm>
            <a:off x="2140687" y="1133745"/>
            <a:ext cx="5220580" cy="6292595"/>
          </a:xfrm>
          <a:prstGeom prst="trapezoid">
            <a:avLst>
              <a:gd name="adj" fmla="val 33431"/>
            </a:avLst>
          </a:prstGeom>
          <a:gradFill>
            <a:gsLst>
              <a:gs pos="42000">
                <a:srgbClr val="D8E371">
                  <a:lumMod val="84000"/>
                  <a:alpha val="59000"/>
                </a:srgbClr>
              </a:gs>
              <a:gs pos="9000">
                <a:schemeClr val="bg1"/>
              </a:gs>
              <a:gs pos="89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a:t>
            </a:r>
            <a:endParaRPr kumimoji="1" lang="en-US" altLang="ja-JP" b="1" dirty="0">
              <a:solidFill>
                <a:schemeClr val="bg1">
                  <a:lumMod val="65000"/>
                </a:schemeClr>
              </a:solidFill>
            </a:endParaRPr>
          </a:p>
          <a:p>
            <a:pPr algn="ctr"/>
            <a:r>
              <a:rPr lang="ja-JP" altLang="en-US" b="1" dirty="0">
                <a:solidFill>
                  <a:schemeClr val="bg1">
                    <a:lumMod val="65000"/>
                  </a:schemeClr>
                </a:solidFill>
              </a:rPr>
              <a:t>・　・　・　・　・　・　・　・・</a:t>
            </a:r>
            <a:endParaRPr lang="en-US" altLang="ja-JP" b="1" dirty="0">
              <a:solidFill>
                <a:schemeClr val="bg1">
                  <a:lumMod val="65000"/>
                </a:schemeClr>
              </a:solidFill>
            </a:endParaRPr>
          </a:p>
          <a:p>
            <a:pPr algn="ctr"/>
            <a:r>
              <a:rPr kumimoji="1" lang="ja-JP" altLang="en-US" b="1" dirty="0">
                <a:solidFill>
                  <a:schemeClr val="bg1">
                    <a:lumMod val="65000"/>
                  </a:schemeClr>
                </a:solidFill>
              </a:rPr>
              <a:t>・　・　・　・</a:t>
            </a:r>
            <a:endParaRPr kumimoji="1" lang="en-US" altLang="ja-JP" b="1" dirty="0">
              <a:solidFill>
                <a:schemeClr val="bg1">
                  <a:lumMod val="65000"/>
                </a:schemeClr>
              </a:solidFill>
            </a:endParaRPr>
          </a:p>
          <a:p>
            <a:pPr algn="ctr"/>
            <a:r>
              <a:rPr lang="ja-JP" altLang="en-US" b="1" dirty="0">
                <a:solidFill>
                  <a:schemeClr val="bg1">
                    <a:lumMod val="65000"/>
                  </a:schemeClr>
                </a:solidFill>
              </a:rPr>
              <a:t>・　・　・　・　・　・　・　・　・</a:t>
            </a:r>
            <a:endParaRPr lang="en-US" altLang="ja-JP" b="1" dirty="0">
              <a:solidFill>
                <a:schemeClr val="bg1">
                  <a:lumMod val="65000"/>
                </a:schemeClr>
              </a:solidFill>
            </a:endParaRPr>
          </a:p>
          <a:p>
            <a:pPr algn="ctr"/>
            <a:r>
              <a:rPr kumimoji="1" lang="ja-JP" altLang="en-US" b="1" dirty="0">
                <a:solidFill>
                  <a:schemeClr val="bg1">
                    <a:lumMod val="65000"/>
                  </a:schemeClr>
                </a:solidFill>
              </a:rPr>
              <a:t>・　・　・　・　・　・　・　・　・　・　・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　・　・　　・　・　・　・　　・　・　・　・　・</a:t>
            </a: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r>
              <a:rPr kumimoji="1" lang="ja-JP" altLang="en-US" b="1" dirty="0">
                <a:solidFill>
                  <a:schemeClr val="bg1">
                    <a:lumMod val="65000"/>
                  </a:schemeClr>
                </a:solidFill>
              </a:rPr>
              <a:t>・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　・　・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a:t>
            </a:r>
            <a:endParaRPr kumimoji="1"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r>
              <a:rPr kumimoji="1" lang="ja-JP" altLang="en-US" b="1" dirty="0">
                <a:solidFill>
                  <a:schemeClr val="bg1">
                    <a:lumMod val="65000"/>
                  </a:schemeClr>
                </a:solidFill>
              </a:rPr>
              <a:t>・</a:t>
            </a:r>
          </a:p>
        </p:txBody>
      </p:sp>
      <p:sp>
        <p:nvSpPr>
          <p:cNvPr id="22" name="台形 21"/>
          <p:cNvSpPr/>
          <p:nvPr/>
        </p:nvSpPr>
        <p:spPr>
          <a:xfrm>
            <a:off x="2539233" y="2724877"/>
            <a:ext cx="4362618" cy="4722993"/>
          </a:xfrm>
          <a:prstGeom prst="trapezoid">
            <a:avLst>
              <a:gd name="adj" fmla="val 33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a:t>
            </a:r>
            <a:endParaRPr kumimoji="1" lang="en-US" altLang="ja-JP" b="1" dirty="0">
              <a:solidFill>
                <a:schemeClr val="bg1">
                  <a:lumMod val="65000"/>
                </a:schemeClr>
              </a:solidFill>
            </a:endParaRPr>
          </a:p>
          <a:p>
            <a:pPr algn="ctr"/>
            <a:r>
              <a:rPr lang="ja-JP" altLang="en-US" b="1" dirty="0">
                <a:solidFill>
                  <a:schemeClr val="bg1">
                    <a:lumMod val="65000"/>
                  </a:schemeClr>
                </a:solidFill>
              </a:rPr>
              <a:t>　　・　・　・　・　・　・　・・</a:t>
            </a:r>
            <a:endParaRPr lang="en-US" altLang="ja-JP" b="1" dirty="0">
              <a:solidFill>
                <a:schemeClr val="bg1">
                  <a:lumMod val="65000"/>
                </a:schemeClr>
              </a:solidFill>
            </a:endParaRPr>
          </a:p>
          <a:p>
            <a:pPr algn="ctr"/>
            <a:r>
              <a:rPr kumimoji="1" lang="ja-JP" altLang="en-US" b="1" dirty="0">
                <a:solidFill>
                  <a:schemeClr val="bg1">
                    <a:lumMod val="65000"/>
                  </a:schemeClr>
                </a:solidFill>
              </a:rPr>
              <a:t>・　・　・　・</a:t>
            </a:r>
            <a:endParaRPr kumimoji="1" lang="en-US" altLang="ja-JP" b="1" dirty="0">
              <a:solidFill>
                <a:schemeClr val="bg1">
                  <a:lumMod val="65000"/>
                </a:schemeClr>
              </a:solidFill>
            </a:endParaRPr>
          </a:p>
          <a:p>
            <a:pPr algn="ctr"/>
            <a:r>
              <a:rPr lang="ja-JP" altLang="en-US" b="1" dirty="0">
                <a:solidFill>
                  <a:schemeClr val="bg1">
                    <a:lumMod val="65000"/>
                  </a:schemeClr>
                </a:solidFill>
              </a:rPr>
              <a:t>　・　・　・　・　・　・　・　・　・</a:t>
            </a:r>
            <a:endParaRPr lang="en-US" altLang="ja-JP" b="1" dirty="0">
              <a:solidFill>
                <a:schemeClr val="bg1">
                  <a:lumMod val="65000"/>
                </a:schemeClr>
              </a:solidFill>
            </a:endParaRPr>
          </a:p>
          <a:p>
            <a:pPr algn="ctr"/>
            <a:r>
              <a:rPr kumimoji="1" lang="ja-JP" altLang="en-US" b="1" dirty="0">
                <a:solidFill>
                  <a:schemeClr val="bg1">
                    <a:lumMod val="65000"/>
                  </a:schemeClr>
                </a:solidFill>
              </a:rPr>
              <a:t>・　・　・　・　・　・　・　・　・　・　・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　・　・　　・　・　・　・　　・　・　・　・　・</a:t>
            </a: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r>
              <a:rPr kumimoji="1" lang="ja-JP" altLang="en-US" b="1" dirty="0">
                <a:solidFill>
                  <a:schemeClr val="bg1">
                    <a:lumMod val="65000"/>
                  </a:schemeClr>
                </a:solidFill>
              </a:rPr>
              <a:t>・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　・　・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　・　・　・　・　・　　・　　・　・　　・・　　・　　　　　　　　　・</a:t>
            </a:r>
            <a:endParaRPr kumimoji="1" lang="en-US" altLang="ja-JP" b="1" dirty="0">
              <a:solidFill>
                <a:schemeClr val="bg1">
                  <a:lumMod val="65000"/>
                </a:schemeClr>
              </a:solidFill>
            </a:endParaRPr>
          </a:p>
          <a:p>
            <a:pPr algn="ctr"/>
            <a:r>
              <a:rPr kumimoji="1" lang="ja-JP" altLang="en-US" b="1" dirty="0">
                <a:solidFill>
                  <a:schemeClr val="bg1">
                    <a:lumMod val="65000"/>
                  </a:schemeClr>
                </a:solidFill>
              </a:rPr>
              <a:t>・・</a:t>
            </a:r>
            <a:endParaRPr kumimoji="1"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endParaRPr kumimoji="1" lang="en-US" altLang="ja-JP" b="1" dirty="0">
              <a:solidFill>
                <a:schemeClr val="bg1">
                  <a:lumMod val="65000"/>
                </a:schemeClr>
              </a:solidFill>
            </a:endParaRPr>
          </a:p>
          <a:p>
            <a:pPr algn="ctr"/>
            <a:endParaRPr lang="en-US" altLang="ja-JP" b="1" dirty="0">
              <a:solidFill>
                <a:schemeClr val="bg1">
                  <a:lumMod val="65000"/>
                </a:schemeClr>
              </a:solidFill>
            </a:endParaRPr>
          </a:p>
          <a:p>
            <a:pPr algn="ctr"/>
            <a:r>
              <a:rPr kumimoji="1" lang="ja-JP" altLang="en-US" b="1" dirty="0">
                <a:solidFill>
                  <a:schemeClr val="bg1">
                    <a:lumMod val="65000"/>
                  </a:schemeClr>
                </a:solidFill>
              </a:rPr>
              <a:t>・</a:t>
            </a:r>
          </a:p>
        </p:txBody>
      </p:sp>
      <p:sp>
        <p:nvSpPr>
          <p:cNvPr id="23" name="台形 22"/>
          <p:cNvSpPr/>
          <p:nvPr/>
        </p:nvSpPr>
        <p:spPr>
          <a:xfrm>
            <a:off x="1776582" y="2283515"/>
            <a:ext cx="6078324" cy="6096005"/>
          </a:xfrm>
          <a:prstGeom prst="trapezoid">
            <a:avLst>
              <a:gd name="adj" fmla="val 33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bg1">
                  <a:lumMod val="65000"/>
                </a:schemeClr>
              </a:solidFill>
            </a:endParaRPr>
          </a:p>
          <a:p>
            <a:pPr algn="ctr"/>
            <a:endParaRPr kumimoji="1" lang="en-US" altLang="ja-JP" dirty="0">
              <a:solidFill>
                <a:schemeClr val="bg1">
                  <a:lumMod val="65000"/>
                </a:schemeClr>
              </a:solidFill>
            </a:endParaRPr>
          </a:p>
          <a:p>
            <a:pPr algn="ctr"/>
            <a:endParaRPr lang="en-US" altLang="ja-JP" dirty="0">
              <a:solidFill>
                <a:schemeClr val="bg1">
                  <a:lumMod val="65000"/>
                </a:schemeClr>
              </a:solidFill>
            </a:endParaRPr>
          </a:p>
          <a:p>
            <a:pPr algn="ctr"/>
            <a:endParaRPr kumimoji="1" lang="en-US" altLang="ja-JP" dirty="0">
              <a:solidFill>
                <a:schemeClr val="bg1">
                  <a:lumMod val="65000"/>
                </a:schemeClr>
              </a:solidFill>
            </a:endParaRPr>
          </a:p>
          <a:p>
            <a:pPr algn="ctr"/>
            <a:endParaRPr kumimoji="1" lang="en-US" altLang="ja-JP" dirty="0">
              <a:solidFill>
                <a:schemeClr val="bg1">
                  <a:lumMod val="65000"/>
                </a:schemeClr>
              </a:solidFill>
            </a:endParaRPr>
          </a:p>
          <a:p>
            <a:pPr algn="ctr"/>
            <a:endParaRPr kumimoji="1" lang="en-US" altLang="ja-JP" dirty="0">
              <a:solidFill>
                <a:schemeClr val="bg1">
                  <a:lumMod val="65000"/>
                </a:schemeClr>
              </a:solidFill>
            </a:endParaRPr>
          </a:p>
          <a:p>
            <a:pPr algn="ctr"/>
            <a:r>
              <a:rPr kumimoji="1" lang="ja-JP" altLang="en-US" dirty="0">
                <a:solidFill>
                  <a:schemeClr val="bg1">
                    <a:lumMod val="65000"/>
                  </a:schemeClr>
                </a:solidFill>
              </a:rPr>
              <a:t>・　　・　　</a:t>
            </a:r>
            <a:endParaRPr kumimoji="1" lang="en-US" altLang="ja-JP" dirty="0">
              <a:solidFill>
                <a:schemeClr val="bg1">
                  <a:lumMod val="65000"/>
                </a:schemeClr>
              </a:solidFill>
            </a:endParaRPr>
          </a:p>
          <a:p>
            <a:pPr algn="ctr"/>
            <a:r>
              <a:rPr kumimoji="1" lang="ja-JP" altLang="en-US" dirty="0">
                <a:solidFill>
                  <a:schemeClr val="bg1">
                    <a:lumMod val="65000"/>
                  </a:schemeClr>
                </a:solidFill>
              </a:rPr>
              <a:t>　　　　・　・　　　　　　　</a:t>
            </a:r>
            <a:endParaRPr kumimoji="1" lang="en-US" altLang="ja-JP" dirty="0">
              <a:solidFill>
                <a:schemeClr val="bg1">
                  <a:lumMod val="65000"/>
                </a:schemeClr>
              </a:solidFill>
            </a:endParaRPr>
          </a:p>
          <a:p>
            <a:pPr algn="ctr"/>
            <a:r>
              <a:rPr lang="ja-JP" altLang="en-US" dirty="0">
                <a:solidFill>
                  <a:schemeClr val="bg1">
                    <a:lumMod val="65000"/>
                  </a:schemeClr>
                </a:solidFill>
              </a:rPr>
              <a:t>・　・　・　・　・　・　・　・・</a:t>
            </a:r>
            <a:endParaRPr lang="en-US" altLang="ja-JP" dirty="0">
              <a:solidFill>
                <a:schemeClr val="bg1">
                  <a:lumMod val="65000"/>
                </a:schemeClr>
              </a:solidFill>
            </a:endParaRPr>
          </a:p>
          <a:p>
            <a:pPr algn="ctr"/>
            <a:r>
              <a:rPr kumimoji="1" lang="ja-JP" altLang="en-US" dirty="0">
                <a:solidFill>
                  <a:schemeClr val="bg1">
                    <a:lumMod val="65000"/>
                  </a:schemeClr>
                </a:solidFill>
              </a:rPr>
              <a:t>・　・　・　・</a:t>
            </a:r>
            <a:endParaRPr kumimoji="1" lang="en-US" altLang="ja-JP" dirty="0">
              <a:solidFill>
                <a:schemeClr val="bg1">
                  <a:lumMod val="65000"/>
                </a:schemeClr>
              </a:solidFill>
            </a:endParaRPr>
          </a:p>
          <a:p>
            <a:pPr algn="ctr"/>
            <a:r>
              <a:rPr lang="ja-JP" altLang="en-US" dirty="0">
                <a:solidFill>
                  <a:schemeClr val="bg1">
                    <a:lumMod val="65000"/>
                  </a:schemeClr>
                </a:solidFill>
              </a:rPr>
              <a:t>・　・　・　・　・　・　・　・　・</a:t>
            </a:r>
            <a:endParaRPr lang="en-US" altLang="ja-JP" dirty="0">
              <a:solidFill>
                <a:schemeClr val="bg1">
                  <a:lumMod val="65000"/>
                </a:schemeClr>
              </a:solidFill>
            </a:endParaRPr>
          </a:p>
          <a:p>
            <a:pPr algn="ctr"/>
            <a:r>
              <a:rPr kumimoji="1" lang="ja-JP" altLang="en-US" dirty="0">
                <a:solidFill>
                  <a:schemeClr val="bg1">
                    <a:lumMod val="65000"/>
                  </a:schemeClr>
                </a:solidFill>
              </a:rPr>
              <a:t>・　・　・　・　・　・　・　・　・　・　・　・　・　・　・　・　・　・　・　</a:t>
            </a:r>
            <a:endParaRPr kumimoji="1" lang="en-US" altLang="ja-JP" dirty="0">
              <a:solidFill>
                <a:schemeClr val="bg1">
                  <a:lumMod val="65000"/>
                </a:schemeClr>
              </a:solidFill>
            </a:endParaRPr>
          </a:p>
          <a:p>
            <a:pPr algn="ctr"/>
            <a:r>
              <a:rPr kumimoji="1" lang="ja-JP" altLang="en-US" dirty="0">
                <a:solidFill>
                  <a:schemeClr val="bg1">
                    <a:lumMod val="65000"/>
                  </a:schemeClr>
                </a:solidFill>
              </a:rPr>
              <a:t>・　・　・　・　・　・　・　　・　・　・　　・　・　・　・　　・　・　・　・　・</a:t>
            </a:r>
            <a:endParaRPr kumimoji="1" lang="en-US" altLang="ja-JP" dirty="0">
              <a:solidFill>
                <a:schemeClr val="bg1">
                  <a:lumMod val="65000"/>
                </a:schemeClr>
              </a:solidFill>
            </a:endParaRPr>
          </a:p>
          <a:p>
            <a:pPr algn="ctr"/>
            <a:endParaRPr lang="en-US" altLang="ja-JP" dirty="0">
              <a:solidFill>
                <a:schemeClr val="bg1">
                  <a:lumMod val="65000"/>
                </a:schemeClr>
              </a:solidFill>
            </a:endParaRPr>
          </a:p>
          <a:p>
            <a:pPr algn="ctr"/>
            <a:r>
              <a:rPr kumimoji="1" lang="ja-JP" altLang="en-US" dirty="0">
                <a:solidFill>
                  <a:schemeClr val="bg1">
                    <a:lumMod val="65000"/>
                  </a:schemeClr>
                </a:solidFill>
              </a:rPr>
              <a:t>・　・　・　・　・　　・　・　・　・　・</a:t>
            </a:r>
            <a:endParaRPr kumimoji="1" lang="en-US" altLang="ja-JP" dirty="0">
              <a:solidFill>
                <a:schemeClr val="bg1">
                  <a:lumMod val="65000"/>
                </a:schemeClr>
              </a:solidFill>
            </a:endParaRPr>
          </a:p>
          <a:p>
            <a:pPr algn="ctr"/>
            <a:r>
              <a:rPr kumimoji="1" lang="ja-JP" altLang="en-US" dirty="0">
                <a:solidFill>
                  <a:schemeClr val="bg1">
                    <a:lumMod val="65000"/>
                  </a:schemeClr>
                </a:solidFill>
              </a:rPr>
              <a:t>　　・　・　・　　・　・　　・　　・</a:t>
            </a:r>
            <a:endParaRPr kumimoji="1" lang="en-US" altLang="ja-JP" dirty="0">
              <a:solidFill>
                <a:schemeClr val="bg1">
                  <a:lumMod val="65000"/>
                </a:schemeClr>
              </a:solidFill>
            </a:endParaRPr>
          </a:p>
          <a:p>
            <a:pPr algn="ctr"/>
            <a:r>
              <a:rPr kumimoji="1" lang="ja-JP" altLang="en-US" dirty="0">
                <a:solidFill>
                  <a:schemeClr val="bg1">
                    <a:lumMod val="65000"/>
                  </a:schemeClr>
                </a:solidFill>
              </a:rPr>
              <a:t>・　・　・　・　・　・　・　・　・　・　・　・　・　　　・　・　・　・　　・　・</a:t>
            </a:r>
            <a:endParaRPr kumimoji="1" lang="en-US" altLang="ja-JP" dirty="0">
              <a:solidFill>
                <a:schemeClr val="bg1">
                  <a:lumMod val="65000"/>
                </a:schemeClr>
              </a:solidFill>
            </a:endParaRPr>
          </a:p>
          <a:p>
            <a:pPr algn="ctr"/>
            <a:r>
              <a:rPr kumimoji="1" lang="ja-JP" altLang="en-US" dirty="0">
                <a:solidFill>
                  <a:schemeClr val="bg1">
                    <a:lumMod val="65000"/>
                  </a:schemeClr>
                </a:solidFill>
              </a:rPr>
              <a:t>・　・　・　・　　・　　・　　　・　・　・　・　・　・　　・　　・</a:t>
            </a:r>
            <a:endParaRPr kumimoji="1" lang="en-US" altLang="ja-JP" dirty="0">
              <a:solidFill>
                <a:schemeClr val="bg1">
                  <a:lumMod val="65000"/>
                </a:schemeClr>
              </a:solidFill>
            </a:endParaRPr>
          </a:p>
          <a:p>
            <a:pPr algn="ctr"/>
            <a:r>
              <a:rPr kumimoji="1" lang="ja-JP" altLang="en-US" dirty="0">
                <a:solidFill>
                  <a:schemeClr val="bg1">
                    <a:lumMod val="65000"/>
                  </a:schemeClr>
                </a:solidFill>
              </a:rPr>
              <a:t>・・　・　・　・　・　・　　・　　・　・　　・・　　・　　　　　　　　　・</a:t>
            </a:r>
            <a:endParaRPr kumimoji="1" lang="en-US" altLang="ja-JP" dirty="0">
              <a:solidFill>
                <a:schemeClr val="bg1">
                  <a:lumMod val="65000"/>
                </a:schemeClr>
              </a:solidFill>
            </a:endParaRPr>
          </a:p>
          <a:p>
            <a:pPr algn="ctr"/>
            <a:r>
              <a:rPr kumimoji="1" lang="ja-JP" altLang="en-US" dirty="0">
                <a:solidFill>
                  <a:schemeClr val="bg1">
                    <a:lumMod val="65000"/>
                  </a:schemeClr>
                </a:solidFill>
              </a:rPr>
              <a:t>・・</a:t>
            </a:r>
            <a:endParaRPr kumimoji="1" lang="en-US" altLang="ja-JP" dirty="0">
              <a:solidFill>
                <a:schemeClr val="bg1">
                  <a:lumMod val="65000"/>
                </a:schemeClr>
              </a:solidFill>
            </a:endParaRPr>
          </a:p>
          <a:p>
            <a:pPr algn="ctr"/>
            <a:endParaRPr kumimoji="1" lang="en-US" altLang="ja-JP" dirty="0">
              <a:solidFill>
                <a:schemeClr val="bg1">
                  <a:lumMod val="65000"/>
                </a:schemeClr>
              </a:solidFill>
            </a:endParaRPr>
          </a:p>
          <a:p>
            <a:pPr algn="ctr"/>
            <a:endParaRPr lang="en-US" altLang="ja-JP" dirty="0">
              <a:solidFill>
                <a:schemeClr val="bg1">
                  <a:lumMod val="65000"/>
                </a:schemeClr>
              </a:solidFill>
            </a:endParaRPr>
          </a:p>
          <a:p>
            <a:pPr algn="ctr"/>
            <a:endParaRPr kumimoji="1" lang="en-US" altLang="ja-JP" dirty="0">
              <a:solidFill>
                <a:schemeClr val="bg1">
                  <a:lumMod val="65000"/>
                </a:schemeClr>
              </a:solidFill>
            </a:endParaRPr>
          </a:p>
          <a:p>
            <a:pPr algn="ctr"/>
            <a:endParaRPr lang="en-US" altLang="ja-JP" dirty="0">
              <a:solidFill>
                <a:schemeClr val="bg1">
                  <a:lumMod val="65000"/>
                </a:schemeClr>
              </a:solidFill>
            </a:endParaRPr>
          </a:p>
          <a:p>
            <a:pPr algn="ctr"/>
            <a:endParaRPr kumimoji="1" lang="en-US" altLang="ja-JP" dirty="0">
              <a:solidFill>
                <a:schemeClr val="bg1">
                  <a:lumMod val="65000"/>
                </a:schemeClr>
              </a:solidFill>
            </a:endParaRPr>
          </a:p>
          <a:p>
            <a:pPr algn="ctr"/>
            <a:endParaRPr lang="en-US" altLang="ja-JP" dirty="0">
              <a:solidFill>
                <a:schemeClr val="bg1">
                  <a:lumMod val="65000"/>
                </a:schemeClr>
              </a:solidFill>
            </a:endParaRPr>
          </a:p>
          <a:p>
            <a:pPr algn="ctr"/>
            <a:endParaRPr kumimoji="1" lang="en-US" altLang="ja-JP" dirty="0">
              <a:solidFill>
                <a:schemeClr val="bg1">
                  <a:lumMod val="65000"/>
                </a:schemeClr>
              </a:solidFill>
            </a:endParaRPr>
          </a:p>
          <a:p>
            <a:pPr algn="ctr"/>
            <a:endParaRPr lang="en-US" altLang="ja-JP" dirty="0">
              <a:solidFill>
                <a:schemeClr val="bg1">
                  <a:lumMod val="65000"/>
                </a:schemeClr>
              </a:solidFill>
            </a:endParaRPr>
          </a:p>
          <a:p>
            <a:pPr algn="ctr"/>
            <a:r>
              <a:rPr kumimoji="1" lang="ja-JP" altLang="en-US" dirty="0">
                <a:solidFill>
                  <a:schemeClr val="bg1">
                    <a:lumMod val="65000"/>
                  </a:schemeClr>
                </a:solidFill>
              </a:rPr>
              <a:t>・</a:t>
            </a:r>
          </a:p>
        </p:txBody>
      </p:sp>
      <p:grpSp>
        <p:nvGrpSpPr>
          <p:cNvPr id="36" name="グループ化 35"/>
          <p:cNvGrpSpPr/>
          <p:nvPr/>
        </p:nvGrpSpPr>
        <p:grpSpPr>
          <a:xfrm>
            <a:off x="3661227" y="1605703"/>
            <a:ext cx="2373099" cy="2318352"/>
            <a:chOff x="3661227" y="1605703"/>
            <a:chExt cx="2373099" cy="2318352"/>
          </a:xfrm>
        </p:grpSpPr>
        <p:sp>
          <p:nvSpPr>
            <p:cNvPr id="4" name="楕円 3"/>
            <p:cNvSpPr/>
            <p:nvPr/>
          </p:nvSpPr>
          <p:spPr>
            <a:xfrm flipH="1">
              <a:off x="5472100" y="1628800"/>
              <a:ext cx="90010" cy="457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 name="楕円 4"/>
            <p:cNvSpPr/>
            <p:nvPr/>
          </p:nvSpPr>
          <p:spPr>
            <a:xfrm flipH="1">
              <a:off x="5112060" y="1892999"/>
              <a:ext cx="108064" cy="4571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楕円 5"/>
            <p:cNvSpPr/>
            <p:nvPr/>
          </p:nvSpPr>
          <p:spPr>
            <a:xfrm flipH="1">
              <a:off x="4307873" y="1950215"/>
              <a:ext cx="116078" cy="13358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7" name="楕円 6"/>
            <p:cNvSpPr/>
            <p:nvPr/>
          </p:nvSpPr>
          <p:spPr>
            <a:xfrm flipH="1">
              <a:off x="4235715" y="2168861"/>
              <a:ext cx="130197" cy="90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8" name="楕円 7"/>
            <p:cNvSpPr/>
            <p:nvPr/>
          </p:nvSpPr>
          <p:spPr>
            <a:xfrm flipH="1">
              <a:off x="5378380" y="2460678"/>
              <a:ext cx="93720" cy="11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 name="楕円 8"/>
            <p:cNvSpPr/>
            <p:nvPr/>
          </p:nvSpPr>
          <p:spPr>
            <a:xfrm flipH="1">
              <a:off x="4426312" y="3003594"/>
              <a:ext cx="100683" cy="11037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0" name="楕円 9"/>
            <p:cNvSpPr/>
            <p:nvPr/>
          </p:nvSpPr>
          <p:spPr>
            <a:xfrm flipH="1">
              <a:off x="5620648" y="3595945"/>
              <a:ext cx="76477" cy="10308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1" name="楕円 10"/>
            <p:cNvSpPr/>
            <p:nvPr/>
          </p:nvSpPr>
          <p:spPr>
            <a:xfrm flipH="1">
              <a:off x="4707015" y="3819542"/>
              <a:ext cx="135015" cy="1045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 name="楕円 11"/>
            <p:cNvSpPr/>
            <p:nvPr/>
          </p:nvSpPr>
          <p:spPr>
            <a:xfrm flipH="1">
              <a:off x="3661227" y="3484146"/>
              <a:ext cx="100683" cy="11179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 name="楕円 12"/>
            <p:cNvSpPr/>
            <p:nvPr/>
          </p:nvSpPr>
          <p:spPr>
            <a:xfrm flipH="1">
              <a:off x="5777225" y="2467733"/>
              <a:ext cx="71956" cy="119476"/>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4" name="楕円 13"/>
            <p:cNvSpPr/>
            <p:nvPr/>
          </p:nvSpPr>
          <p:spPr>
            <a:xfrm flipH="1">
              <a:off x="5111990" y="2724877"/>
              <a:ext cx="93720" cy="11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 name="楕円 14"/>
            <p:cNvSpPr/>
            <p:nvPr/>
          </p:nvSpPr>
          <p:spPr>
            <a:xfrm flipH="1">
              <a:off x="5436015" y="3071101"/>
              <a:ext cx="93720" cy="11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 name="楕円 15"/>
            <p:cNvSpPr/>
            <p:nvPr/>
          </p:nvSpPr>
          <p:spPr>
            <a:xfrm flipH="1">
              <a:off x="4188855" y="3540045"/>
              <a:ext cx="93720" cy="11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7" name="楕円 16"/>
            <p:cNvSpPr/>
            <p:nvPr/>
          </p:nvSpPr>
          <p:spPr>
            <a:xfrm flipH="1">
              <a:off x="5940606" y="3699030"/>
              <a:ext cx="93720" cy="11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8" name="楕円 17"/>
            <p:cNvSpPr/>
            <p:nvPr/>
          </p:nvSpPr>
          <p:spPr>
            <a:xfrm flipH="1">
              <a:off x="4249834" y="2505683"/>
              <a:ext cx="116078" cy="13358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9" name="楕円 18"/>
            <p:cNvSpPr/>
            <p:nvPr/>
          </p:nvSpPr>
          <p:spPr>
            <a:xfrm flipH="1">
              <a:off x="5099403" y="1605703"/>
              <a:ext cx="116078" cy="13358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0" name="楕円 19"/>
            <p:cNvSpPr/>
            <p:nvPr/>
          </p:nvSpPr>
          <p:spPr>
            <a:xfrm flipH="1">
              <a:off x="3941930" y="3749773"/>
              <a:ext cx="116078" cy="13358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1" name="楕円 20"/>
            <p:cNvSpPr/>
            <p:nvPr/>
          </p:nvSpPr>
          <p:spPr>
            <a:xfrm flipH="1">
              <a:off x="4815744" y="3352649"/>
              <a:ext cx="116078" cy="13358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5" name="楕円 24"/>
            <p:cNvSpPr/>
            <p:nvPr/>
          </p:nvSpPr>
          <p:spPr>
            <a:xfrm flipH="1">
              <a:off x="5472100" y="1653444"/>
              <a:ext cx="90010" cy="457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6" name="楕円 25"/>
            <p:cNvSpPr/>
            <p:nvPr/>
          </p:nvSpPr>
          <p:spPr>
            <a:xfrm flipH="1">
              <a:off x="4307873" y="1974859"/>
              <a:ext cx="116078" cy="13358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7" name="楕円 26"/>
            <p:cNvSpPr/>
            <p:nvPr/>
          </p:nvSpPr>
          <p:spPr>
            <a:xfrm flipH="1">
              <a:off x="4235715" y="2193505"/>
              <a:ext cx="130197" cy="90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8" name="楕円 27"/>
            <p:cNvSpPr/>
            <p:nvPr/>
          </p:nvSpPr>
          <p:spPr>
            <a:xfrm flipH="1">
              <a:off x="5378380" y="2485322"/>
              <a:ext cx="93720" cy="11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9" name="楕円 28"/>
            <p:cNvSpPr/>
            <p:nvPr/>
          </p:nvSpPr>
          <p:spPr>
            <a:xfrm flipH="1">
              <a:off x="4426312" y="3028238"/>
              <a:ext cx="100683" cy="11037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0" name="楕円 29"/>
            <p:cNvSpPr/>
            <p:nvPr/>
          </p:nvSpPr>
          <p:spPr>
            <a:xfrm flipH="1">
              <a:off x="5777225" y="2492377"/>
              <a:ext cx="71956" cy="119476"/>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1" name="楕円 30"/>
            <p:cNvSpPr/>
            <p:nvPr/>
          </p:nvSpPr>
          <p:spPr>
            <a:xfrm flipH="1">
              <a:off x="5111990" y="2749521"/>
              <a:ext cx="93720" cy="11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2" name="楕円 31"/>
            <p:cNvSpPr/>
            <p:nvPr/>
          </p:nvSpPr>
          <p:spPr>
            <a:xfrm flipH="1">
              <a:off x="5436015" y="3095745"/>
              <a:ext cx="93720" cy="11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3" name="楕円 32"/>
            <p:cNvSpPr/>
            <p:nvPr/>
          </p:nvSpPr>
          <p:spPr>
            <a:xfrm flipH="1">
              <a:off x="4249834" y="2530327"/>
              <a:ext cx="116078" cy="13358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4" name="楕円 33"/>
            <p:cNvSpPr/>
            <p:nvPr/>
          </p:nvSpPr>
          <p:spPr>
            <a:xfrm flipH="1">
              <a:off x="5099403" y="1630347"/>
              <a:ext cx="116078" cy="13358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sp>
        <p:nvSpPr>
          <p:cNvPr id="35" name="フローチャート: 代替処理 34">
            <a:extLst>
              <a:ext uri="{FF2B5EF4-FFF2-40B4-BE49-F238E27FC236}">
                <a16:creationId xmlns:a16="http://schemas.microsoft.com/office/drawing/2014/main" id="{B46EA483-94F7-43AB-9D48-1C485D850D9B}"/>
              </a:ext>
            </a:extLst>
          </p:cNvPr>
          <p:cNvSpPr/>
          <p:nvPr/>
        </p:nvSpPr>
        <p:spPr>
          <a:xfrm>
            <a:off x="314527" y="3274519"/>
            <a:ext cx="8424936" cy="3306564"/>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b="1" dirty="0">
                <a:solidFill>
                  <a:srgbClr val="FF0000"/>
                </a:solidFill>
                <a:effectLst>
                  <a:glow rad="152400">
                    <a:schemeClr val="bg1">
                      <a:alpha val="99000"/>
                    </a:schemeClr>
                  </a:glow>
                </a:effectLst>
                <a:ea typeface="游ゴシック" panose="020B0400000000000000" pitchFamily="50" charset="-128"/>
              </a:rPr>
              <a:t>信心の人</a:t>
            </a:r>
            <a:endParaRPr lang="en-US" altLang="ja-JP" sz="6600" b="1" dirty="0">
              <a:solidFill>
                <a:srgbClr val="FF0000"/>
              </a:solidFill>
              <a:effectLst>
                <a:glow rad="152400">
                  <a:schemeClr val="bg1">
                    <a:alpha val="99000"/>
                  </a:schemeClr>
                </a:glow>
              </a:effectLst>
              <a:ea typeface="游ゴシック" panose="020B0400000000000000" pitchFamily="50" charset="-128"/>
            </a:endParaRPr>
          </a:p>
          <a:p>
            <a:pPr algn="ctr"/>
            <a:r>
              <a:rPr lang="ja-JP" altLang="en-US" sz="5400" b="1" dirty="0">
                <a:solidFill>
                  <a:schemeClr val="tx1"/>
                </a:solidFill>
                <a:effectLst/>
                <a:ea typeface="游ゴシック" panose="020B0400000000000000" pitchFamily="50" charset="-128"/>
              </a:rPr>
              <a:t>　</a:t>
            </a:r>
            <a:r>
              <a:rPr lang="ja-JP" altLang="en-US" sz="5400" b="1" dirty="0">
                <a:solidFill>
                  <a:schemeClr val="tx1"/>
                </a:solidFill>
                <a:effectLst>
                  <a:glow rad="228600">
                    <a:srgbClr val="FFFF00">
                      <a:alpha val="85000"/>
                    </a:srgbClr>
                  </a:glow>
                </a:effectLst>
                <a:ea typeface="游ゴシック" panose="020B0400000000000000" pitchFamily="50" charset="-128"/>
              </a:rPr>
              <a:t>光明に照らされ</a:t>
            </a:r>
            <a:endParaRPr lang="en-US" altLang="ja-JP" sz="5400" b="1" dirty="0">
              <a:solidFill>
                <a:schemeClr val="tx1"/>
              </a:solidFill>
              <a:effectLst>
                <a:glow rad="228600">
                  <a:srgbClr val="FFFF00">
                    <a:alpha val="85000"/>
                  </a:srgbClr>
                </a:glow>
              </a:effectLst>
              <a:ea typeface="游ゴシック" panose="020B0400000000000000" pitchFamily="50" charset="-128"/>
            </a:endParaRPr>
          </a:p>
          <a:p>
            <a:pPr algn="ctr"/>
            <a:r>
              <a:rPr lang="ja-JP" altLang="en-US" sz="5400" b="1" dirty="0">
                <a:solidFill>
                  <a:schemeClr val="tx1"/>
                </a:solidFill>
                <a:effectLst>
                  <a:glow rad="228600">
                    <a:srgbClr val="FFFF00">
                      <a:alpha val="85000"/>
                    </a:srgbClr>
                  </a:glow>
                </a:effectLst>
                <a:ea typeface="游ゴシック" panose="020B0400000000000000" pitchFamily="50" charset="-128"/>
              </a:rPr>
              <a:t>自らの煩悩を知らされる</a:t>
            </a:r>
          </a:p>
        </p:txBody>
      </p:sp>
    </p:spTree>
    <p:custDataLst>
      <p:tags r:id="rId1"/>
    </p:custDataLst>
    <p:extLst>
      <p:ext uri="{BB962C8B-B14F-4D97-AF65-F5344CB8AC3E}">
        <p14:creationId xmlns:p14="http://schemas.microsoft.com/office/powerpoint/2010/main" val="324676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P spid="23" grpId="0"/>
      <p:bldP spid="3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88640"/>
            <a:ext cx="7647927" cy="6858001"/>
          </a:xfrm>
          <a:prstGeom prst="rect">
            <a:avLst/>
          </a:prstGeom>
        </p:spPr>
      </p:pic>
      <p:sp>
        <p:nvSpPr>
          <p:cNvPr id="2" name="正方形/長方形 1"/>
          <p:cNvSpPr/>
          <p:nvPr/>
        </p:nvSpPr>
        <p:spPr>
          <a:xfrm>
            <a:off x="5508104" y="332656"/>
            <a:ext cx="3508653" cy="5832648"/>
          </a:xfrm>
          <a:prstGeom prst="rect">
            <a:avLst/>
          </a:prstGeom>
          <a:effectLst>
            <a:glow rad="495300">
              <a:schemeClr val="bg1"/>
            </a:glow>
          </a:effectLst>
        </p:spPr>
        <p:txBody>
          <a:bodyPr vert="eaVert" wrap="square">
            <a:spAutoFit/>
          </a:bodyPr>
          <a:lstStyle/>
          <a:p>
            <a:r>
              <a:rPr lang="ja-JP" altLang="en-US" sz="7200" b="1" dirty="0">
                <a:effectLst>
                  <a:glow rad="190500">
                    <a:schemeClr val="bg1"/>
                  </a:glow>
                </a:effectLst>
                <a:ea typeface="游ゴシック" panose="020B0400000000000000" pitchFamily="50" charset="-128"/>
              </a:rPr>
              <a:t>実るほど</a:t>
            </a:r>
            <a:endParaRPr lang="en-US" altLang="ja-JP" sz="7200" b="1" dirty="0">
              <a:effectLst>
                <a:glow rad="190500">
                  <a:schemeClr val="bg1"/>
                </a:glow>
              </a:effectLst>
              <a:ea typeface="游ゴシック" panose="020B0400000000000000" pitchFamily="50" charset="-128"/>
            </a:endParaRPr>
          </a:p>
          <a:p>
            <a:r>
              <a:rPr lang="ja-JP" altLang="en-US" sz="7200" b="1" dirty="0">
                <a:effectLst>
                  <a:glow rad="190500">
                    <a:schemeClr val="bg1"/>
                  </a:glow>
                </a:effectLst>
                <a:ea typeface="游ゴシック" panose="020B0400000000000000" pitchFamily="50" charset="-128"/>
              </a:rPr>
              <a:t>　頭の下がる</a:t>
            </a:r>
            <a:endParaRPr lang="en-US" altLang="ja-JP" sz="7200" b="1" dirty="0">
              <a:effectLst>
                <a:glow rad="190500">
                  <a:schemeClr val="bg1"/>
                </a:glow>
              </a:effectLst>
              <a:ea typeface="游ゴシック" panose="020B0400000000000000" pitchFamily="50" charset="-128"/>
            </a:endParaRPr>
          </a:p>
          <a:p>
            <a:r>
              <a:rPr lang="ja-JP" altLang="en-US" sz="7200" b="1" dirty="0">
                <a:effectLst>
                  <a:glow rad="190500">
                    <a:schemeClr val="bg1"/>
                  </a:glow>
                </a:effectLst>
                <a:ea typeface="游ゴシック" panose="020B0400000000000000" pitchFamily="50" charset="-128"/>
              </a:rPr>
              <a:t>　　稲穂かな</a:t>
            </a:r>
          </a:p>
        </p:txBody>
      </p:sp>
    </p:spTree>
    <p:custDataLst>
      <p:tags r:id="rId1"/>
    </p:custDataLst>
    <p:extLst>
      <p:ext uri="{BB962C8B-B14F-4D97-AF65-F5344CB8AC3E}">
        <p14:creationId xmlns:p14="http://schemas.microsoft.com/office/powerpoint/2010/main" val="253990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テキスト ボックス 1"/>
          <p:cNvSpPr txBox="1"/>
          <p:nvPr/>
        </p:nvSpPr>
        <p:spPr>
          <a:xfrm>
            <a:off x="7967" y="1712373"/>
            <a:ext cx="9144000" cy="4708981"/>
          </a:xfrm>
          <a:prstGeom prst="rect">
            <a:avLst/>
          </a:prstGeom>
          <a:solidFill>
            <a:schemeClr val="accent1">
              <a:alpha val="92000"/>
            </a:schemeClr>
          </a:solidFill>
        </p:spPr>
        <p:txBody>
          <a:bodyPr wrap="square" rtlCol="0">
            <a:spAutoFit/>
          </a:bodyPr>
          <a:lstStyle/>
          <a:p>
            <a:pPr algn="ctr"/>
            <a:r>
              <a:rPr kumimoji="1" lang="ja-JP" altLang="en-US" sz="5000" b="1" dirty="0">
                <a:solidFill>
                  <a:schemeClr val="bg1"/>
                </a:solidFill>
                <a:effectLst/>
                <a:latin typeface="游ゴシック" panose="020B0400000000000000" pitchFamily="50" charset="-128"/>
                <a:ea typeface="游ゴシック" panose="020B0400000000000000" pitchFamily="50" charset="-128"/>
              </a:rPr>
              <a:t>愚かな凡夫であっても、</a:t>
            </a:r>
            <a:endParaRPr kumimoji="1" lang="en-US" altLang="ja-JP" sz="5000" b="1" dirty="0">
              <a:solidFill>
                <a:schemeClr val="bg1"/>
              </a:solidFill>
              <a:effectLst/>
              <a:latin typeface="游ゴシック" panose="020B0400000000000000" pitchFamily="50" charset="-128"/>
              <a:ea typeface="游ゴシック" panose="020B0400000000000000" pitchFamily="50" charset="-128"/>
            </a:endParaRPr>
          </a:p>
          <a:p>
            <a:pPr algn="ctr"/>
            <a:r>
              <a:rPr kumimoji="1" lang="ja-JP" altLang="en-US" sz="5000" b="1" dirty="0">
                <a:solidFill>
                  <a:schemeClr val="bg1"/>
                </a:solidFill>
                <a:effectLst/>
                <a:latin typeface="游ゴシック" panose="020B0400000000000000" pitchFamily="50" charset="-128"/>
                <a:ea typeface="游ゴシック" panose="020B0400000000000000" pitchFamily="50" charset="-128"/>
              </a:rPr>
              <a:t>阿弥陀仏の本願を</a:t>
            </a:r>
            <a:endParaRPr kumimoji="1" lang="en-US" altLang="ja-JP" sz="5000" b="1" dirty="0">
              <a:solidFill>
                <a:schemeClr val="bg1"/>
              </a:solidFill>
              <a:effectLst/>
              <a:latin typeface="游ゴシック" panose="020B0400000000000000" pitchFamily="50" charset="-128"/>
              <a:ea typeface="游ゴシック" panose="020B0400000000000000" pitchFamily="50" charset="-128"/>
            </a:endParaRPr>
          </a:p>
          <a:p>
            <a:pPr algn="ctr"/>
            <a:r>
              <a:rPr kumimoji="1" lang="ja-JP" altLang="en-US" sz="5000" b="1" dirty="0">
                <a:solidFill>
                  <a:schemeClr val="bg1"/>
                </a:solidFill>
                <a:effectLst/>
                <a:latin typeface="游ゴシック" panose="020B0400000000000000" pitchFamily="50" charset="-128"/>
                <a:ea typeface="游ゴシック" panose="020B0400000000000000" pitchFamily="50" charset="-128"/>
              </a:rPr>
              <a:t>信じる者</a:t>
            </a:r>
            <a:r>
              <a:rPr lang="ja-JP" altLang="en-US" sz="5000" b="1" dirty="0">
                <a:solidFill>
                  <a:schemeClr val="bg1"/>
                </a:solidFill>
                <a:effectLst/>
                <a:latin typeface="游ゴシック" panose="020B0400000000000000" pitchFamily="50" charset="-128"/>
                <a:ea typeface="游ゴシック" panose="020B0400000000000000" pitchFamily="50" charset="-128"/>
              </a:rPr>
              <a:t>を、</a:t>
            </a:r>
            <a:endParaRPr lang="en-US" altLang="ja-JP" sz="5000" b="1" dirty="0">
              <a:solidFill>
                <a:schemeClr val="bg1"/>
              </a:solidFill>
              <a:effectLst/>
              <a:latin typeface="游ゴシック" panose="020B0400000000000000" pitchFamily="50" charset="-128"/>
              <a:ea typeface="游ゴシック" panose="020B0400000000000000" pitchFamily="50" charset="-128"/>
            </a:endParaRPr>
          </a:p>
          <a:p>
            <a:pPr algn="ctr"/>
            <a:r>
              <a:rPr lang="ja-JP" altLang="en-US" sz="5000" b="1" dirty="0">
                <a:solidFill>
                  <a:schemeClr val="bg1"/>
                </a:solidFill>
                <a:effectLst/>
                <a:latin typeface="游ゴシック" panose="020B0400000000000000" pitchFamily="50" charset="-128"/>
                <a:ea typeface="游ゴシック" panose="020B0400000000000000" pitchFamily="50" charset="-128"/>
              </a:rPr>
              <a:t>あらゆる仏さまは、</a:t>
            </a:r>
            <a:endParaRPr lang="en-US" altLang="ja-JP" sz="5000" b="1" dirty="0">
              <a:solidFill>
                <a:schemeClr val="bg1"/>
              </a:solidFill>
              <a:effectLst/>
              <a:latin typeface="游ゴシック" panose="020B0400000000000000" pitchFamily="50" charset="-128"/>
              <a:ea typeface="游ゴシック" panose="020B0400000000000000" pitchFamily="50" charset="-128"/>
            </a:endParaRPr>
          </a:p>
          <a:p>
            <a:pPr algn="ctr"/>
            <a:r>
              <a:rPr lang="ja-JP" altLang="en-US" sz="5000" b="1" dirty="0">
                <a:solidFill>
                  <a:schemeClr val="bg1"/>
                </a:solidFill>
                <a:effectLst/>
                <a:latin typeface="游ゴシック" panose="020B0400000000000000" pitchFamily="50" charset="-128"/>
                <a:ea typeface="游ゴシック" panose="020B0400000000000000" pitchFamily="50" charset="-128"/>
              </a:rPr>
              <a:t>「汚れのない白蓮華の様な人」</a:t>
            </a:r>
            <a:endParaRPr lang="en-US" altLang="ja-JP" sz="5000" b="1" dirty="0">
              <a:solidFill>
                <a:schemeClr val="bg1"/>
              </a:solidFill>
              <a:effectLst/>
              <a:latin typeface="游ゴシック" panose="020B0400000000000000" pitchFamily="50" charset="-128"/>
              <a:ea typeface="游ゴシック" panose="020B0400000000000000" pitchFamily="50" charset="-128"/>
            </a:endParaRPr>
          </a:p>
          <a:p>
            <a:pPr algn="ctr"/>
            <a:r>
              <a:rPr lang="ja-JP" altLang="en-US" sz="5000" b="1" dirty="0">
                <a:solidFill>
                  <a:schemeClr val="bg1"/>
                </a:solidFill>
                <a:effectLst/>
                <a:latin typeface="游ゴシック" panose="020B0400000000000000" pitchFamily="50" charset="-128"/>
                <a:ea typeface="游ゴシック" panose="020B0400000000000000" pitchFamily="50" charset="-128"/>
              </a:rPr>
              <a:t>とほめてくださる</a:t>
            </a:r>
            <a:endParaRPr kumimoji="1" lang="ja-JP" altLang="en-US" sz="5000" b="1" dirty="0">
              <a:solidFill>
                <a:schemeClr val="bg1"/>
              </a:solidFill>
              <a:effectLst/>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29DF497-8A68-47C3-8E40-88A390690259}"/>
              </a:ext>
            </a:extLst>
          </p:cNvPr>
          <p:cNvSpPr txBox="1"/>
          <p:nvPr/>
        </p:nvSpPr>
        <p:spPr>
          <a:xfrm>
            <a:off x="648135" y="260648"/>
            <a:ext cx="7704856" cy="1200329"/>
          </a:xfrm>
          <a:prstGeom prst="rect">
            <a:avLst/>
          </a:prstGeom>
          <a:noFill/>
        </p:spPr>
        <p:txBody>
          <a:bodyPr wrap="square">
            <a:spAutoFit/>
          </a:bodyPr>
          <a:lstStyle/>
          <a:p>
            <a:pPr algn="ctr"/>
            <a:r>
              <a:rPr kumimoji="1" lang="ja-JP" altLang="en-US" sz="7200" b="1" dirty="0">
                <a:solidFill>
                  <a:schemeClr val="bg1"/>
                </a:solidFill>
                <a:ea typeface="游ゴシック" panose="020B0400000000000000" pitchFamily="50" charset="-128"/>
              </a:rPr>
              <a:t>諸仏称讃の利益</a:t>
            </a:r>
          </a:p>
        </p:txBody>
      </p:sp>
    </p:spTree>
    <p:custDataLst>
      <p:tags r:id="rId1"/>
    </p:custDataLst>
    <p:extLst>
      <p:ext uri="{BB962C8B-B14F-4D97-AF65-F5344CB8AC3E}">
        <p14:creationId xmlns:p14="http://schemas.microsoft.com/office/powerpoint/2010/main" val="392886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横巻き 5"/>
          <p:cNvSpPr/>
          <p:nvPr/>
        </p:nvSpPr>
        <p:spPr>
          <a:xfrm>
            <a:off x="539552" y="2427278"/>
            <a:ext cx="8064896" cy="3449994"/>
          </a:xfrm>
          <a:prstGeom prst="horizontalScroll">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b="1" dirty="0">
                <a:solidFill>
                  <a:srgbClr val="FF0000"/>
                </a:solidFill>
                <a:ea typeface="游ゴシック" panose="020B0400000000000000" pitchFamily="50" charset="-128"/>
              </a:rPr>
              <a:t>お釈迦さまが</a:t>
            </a:r>
            <a:endParaRPr lang="en-US" altLang="ja-JP" sz="6600" b="1" dirty="0">
              <a:solidFill>
                <a:srgbClr val="FF0000"/>
              </a:solidFill>
              <a:ea typeface="游ゴシック" panose="020B0400000000000000" pitchFamily="50" charset="-128"/>
            </a:endParaRPr>
          </a:p>
          <a:p>
            <a:pPr algn="ctr"/>
            <a:r>
              <a:rPr lang="ja-JP" altLang="en-US" sz="6600" b="1" dirty="0">
                <a:solidFill>
                  <a:srgbClr val="FF0000"/>
                </a:solidFill>
                <a:ea typeface="游ゴシック" panose="020B0400000000000000" pitchFamily="50" charset="-128"/>
              </a:rPr>
              <a:t>この世にお出ましになった</a:t>
            </a:r>
            <a:r>
              <a:rPr lang="ja-JP" altLang="en-US" sz="6600" b="1" dirty="0">
                <a:solidFill>
                  <a:schemeClr val="tx1"/>
                </a:solidFill>
                <a:ea typeface="游ゴシック" panose="020B0400000000000000" pitchFamily="50" charset="-128"/>
              </a:rPr>
              <a:t>本意</a:t>
            </a:r>
          </a:p>
        </p:txBody>
      </p:sp>
      <p:grpSp>
        <p:nvGrpSpPr>
          <p:cNvPr id="4" name="グループ化 3"/>
          <p:cNvGrpSpPr/>
          <p:nvPr/>
        </p:nvGrpSpPr>
        <p:grpSpPr>
          <a:xfrm>
            <a:off x="1389036" y="499763"/>
            <a:ext cx="6161552" cy="1927515"/>
            <a:chOff x="1389036" y="499763"/>
            <a:chExt cx="6161552" cy="1927515"/>
          </a:xfrm>
        </p:grpSpPr>
        <p:sp>
          <p:nvSpPr>
            <p:cNvPr id="2" name="テキスト ボックス 1"/>
            <p:cNvSpPr txBox="1"/>
            <p:nvPr/>
          </p:nvSpPr>
          <p:spPr>
            <a:xfrm>
              <a:off x="1389036" y="980728"/>
              <a:ext cx="6156683" cy="1446550"/>
            </a:xfrm>
            <a:prstGeom prst="rect">
              <a:avLst/>
            </a:prstGeom>
            <a:noFill/>
          </p:spPr>
          <p:txBody>
            <a:bodyPr wrap="square" rtlCol="0">
              <a:spAutoFit/>
            </a:bodyPr>
            <a:lstStyle/>
            <a:p>
              <a:pPr algn="ctr"/>
              <a:r>
                <a:rPr kumimoji="1" lang="ja-JP" altLang="en-US" sz="8800" b="1" dirty="0">
                  <a:latin typeface="游ゴシック" panose="020B0400000000000000" pitchFamily="50" charset="-128"/>
                  <a:ea typeface="游ゴシック" panose="020B0400000000000000" pitchFamily="50" charset="-128"/>
                </a:rPr>
                <a:t>①</a:t>
              </a:r>
              <a:r>
                <a:rPr kumimoji="1" lang="ja-JP" altLang="en-US" sz="8800" b="1" dirty="0">
                  <a:solidFill>
                    <a:srgbClr val="FF0000"/>
                  </a:solidFill>
                  <a:latin typeface="游ゴシック" panose="020B0400000000000000" pitchFamily="50" charset="-128"/>
                  <a:ea typeface="游ゴシック" panose="020B0400000000000000" pitchFamily="50" charset="-128"/>
                </a:rPr>
                <a:t>出世</a:t>
              </a:r>
              <a:r>
                <a:rPr kumimoji="1" lang="ja-JP" altLang="en-US" sz="8800" b="1" dirty="0">
                  <a:latin typeface="游ゴシック" panose="020B0400000000000000" pitchFamily="50" charset="-128"/>
                  <a:ea typeface="游ゴシック" panose="020B0400000000000000" pitchFamily="50" charset="-128"/>
                </a:rPr>
                <a:t>本懐</a:t>
              </a:r>
            </a:p>
          </p:txBody>
        </p:sp>
        <p:sp>
          <p:nvSpPr>
            <p:cNvPr id="3" name="テキスト ボックス 2"/>
            <p:cNvSpPr txBox="1"/>
            <p:nvPr/>
          </p:nvSpPr>
          <p:spPr>
            <a:xfrm>
              <a:off x="2627784" y="510446"/>
              <a:ext cx="2492990" cy="707886"/>
            </a:xfrm>
            <a:prstGeom prst="rect">
              <a:avLst/>
            </a:prstGeom>
            <a:noFill/>
          </p:spPr>
          <p:txBody>
            <a:bodyPr wrap="square" rtlCol="0">
              <a:spAutoFit/>
            </a:bodyPr>
            <a:lstStyle/>
            <a:p>
              <a:r>
                <a:rPr kumimoji="1" lang="ja-JP" altLang="en-US" sz="2000" b="1" dirty="0">
                  <a:solidFill>
                    <a:srgbClr val="FF0000"/>
                  </a:solidFill>
                  <a:ea typeface="游ゴシック" panose="020B0400000000000000" pitchFamily="50" charset="-128"/>
                </a:rPr>
                <a:t>　</a:t>
              </a:r>
              <a:r>
                <a:rPr kumimoji="1" lang="ja-JP" altLang="en-US" sz="4000" b="1" dirty="0">
                  <a:solidFill>
                    <a:srgbClr val="FF0000"/>
                  </a:solidFill>
                  <a:latin typeface="游ゴシック" panose="020B0400000000000000" pitchFamily="50" charset="-128"/>
                  <a:ea typeface="游ゴシック" panose="020B0400000000000000" pitchFamily="50" charset="-128"/>
                </a:rPr>
                <a:t>しゅっせ</a:t>
              </a:r>
            </a:p>
          </p:txBody>
        </p:sp>
        <p:sp>
          <p:nvSpPr>
            <p:cNvPr id="8" name="テキスト ボックス 7"/>
            <p:cNvSpPr txBox="1"/>
            <p:nvPr/>
          </p:nvSpPr>
          <p:spPr>
            <a:xfrm>
              <a:off x="4738464" y="499763"/>
              <a:ext cx="2812124" cy="707886"/>
            </a:xfrm>
            <a:prstGeom prst="rect">
              <a:avLst/>
            </a:prstGeom>
            <a:no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  ほん がい</a:t>
              </a:r>
            </a:p>
          </p:txBody>
        </p:sp>
      </p:grpSp>
    </p:spTree>
    <p:extLst>
      <p:ext uri="{BB962C8B-B14F-4D97-AF65-F5344CB8AC3E}">
        <p14:creationId xmlns:p14="http://schemas.microsoft.com/office/powerpoint/2010/main" val="186995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19" y="1628801"/>
            <a:ext cx="8640961" cy="496855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rPr>
              <a:t>☆浄土真宗は、煩悩を断じて救われると</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rPr>
              <a:t>　いう教えではなく、煩悩をもったまま</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rPr>
              <a:t>　阿弥陀仏に救われるという教えである。</a:t>
            </a:r>
            <a:endParaRPr kumimoji="1" lang="en-US" altLang="ja-JP" sz="2000" b="1" i="0" u="none" strike="noStrike" kern="1200" cap="none" spc="0" normalizeH="0" baseline="0" noProof="0" dirty="0">
              <a:ln>
                <a:noFill/>
              </a:ln>
              <a:solidFill>
                <a:prstClr val="black"/>
              </a:solidFill>
              <a:effectLst/>
              <a:uLnTx/>
              <a:uFillTx/>
              <a:latin typeface="Calibri"/>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rPr>
              <a:t>☆阿弥陀仏は、善人も悪人もひとしく</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rPr>
              <a:t>　救ってくださる。</a:t>
            </a:r>
            <a:endParaRPr lang="en-US" altLang="ja-JP" sz="3600" b="1" dirty="0">
              <a:solidFill>
                <a:prstClr val="black"/>
              </a:solidFill>
              <a:latin typeface="Calibri"/>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rPr>
              <a:t>☆阿弥陀仏はいつも私たちを照らしま</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rPr>
              <a:t>　もってくださっている。その光明は、</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rPr>
              <a:t>　私たちの煩悩にもさまたげられない。</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endParaRPr>
          </a:p>
        </p:txBody>
      </p:sp>
      <p:sp>
        <p:nvSpPr>
          <p:cNvPr id="7" name="横巻き 6"/>
          <p:cNvSpPr/>
          <p:nvPr/>
        </p:nvSpPr>
        <p:spPr>
          <a:xfrm>
            <a:off x="256749" y="116632"/>
            <a:ext cx="5328593" cy="141504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ここまでのポイント</a:t>
            </a:r>
          </a:p>
        </p:txBody>
      </p:sp>
    </p:spTree>
    <p:custDataLst>
      <p:tags r:id="rId1"/>
    </p:custDataLst>
    <p:extLst>
      <p:ext uri="{BB962C8B-B14F-4D97-AF65-F5344CB8AC3E}">
        <p14:creationId xmlns:p14="http://schemas.microsoft.com/office/powerpoint/2010/main" val="22473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19" y="1628801"/>
            <a:ext cx="8640961" cy="496855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☆阿弥陀仏の救いを信じる者は、阿弥陀</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仏の力（他力）によって、命終えると</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さとりの世界（浄土）にいたるべき身</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となる。</a:t>
            </a:r>
            <a:endParaRPr kumimoji="1" lang="en-US" altLang="ja-JP" sz="2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☆阿弥陀仏の教えを信じる人は、愚かな</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凡夫であっても仏さま方からほめられ</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a:t>
            </a:r>
            <a:r>
              <a:rPr kumimoji="1" lang="ja-JP" altLang="en-US" sz="3600" b="1" i="0" u="none" strike="noStrike" kern="1200" cap="none" spc="0" normalizeH="0" baseline="0" noProof="0" dirty="0" err="1">
                <a:ln>
                  <a:noFill/>
                </a:ln>
                <a:solidFill>
                  <a:prstClr val="black"/>
                </a:solidFill>
                <a:effectLst/>
                <a:uLnTx/>
                <a:uFillTx/>
                <a:latin typeface="Calibri"/>
                <a:ea typeface="游ゴシック" panose="020B0400000000000000" pitchFamily="50" charset="-128"/>
                <a:cs typeface="+mn-cs"/>
              </a:rPr>
              <a:t>る</a:t>
            </a: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尊い人となる。</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7" name="横巻き 6"/>
          <p:cNvSpPr/>
          <p:nvPr/>
        </p:nvSpPr>
        <p:spPr>
          <a:xfrm>
            <a:off x="256749" y="116632"/>
            <a:ext cx="5328593" cy="141504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ここまでのポイント</a:t>
            </a:r>
          </a:p>
        </p:txBody>
      </p:sp>
    </p:spTree>
    <p:custDataLst>
      <p:tags r:id="rId1"/>
    </p:custDataLst>
    <p:extLst>
      <p:ext uri="{BB962C8B-B14F-4D97-AF65-F5344CB8AC3E}">
        <p14:creationId xmlns:p14="http://schemas.microsoft.com/office/powerpoint/2010/main" val="222458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55A04B0-DD03-4E35-8C39-C3E2A8B70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1002"/>
            <a:ext cx="9144000" cy="6455996"/>
          </a:xfrm>
          <a:prstGeom prst="rect">
            <a:avLst/>
          </a:prstGeom>
        </p:spPr>
      </p:pic>
      <p:sp>
        <p:nvSpPr>
          <p:cNvPr id="3" name="正方形/長方形 2"/>
          <p:cNvSpPr/>
          <p:nvPr/>
        </p:nvSpPr>
        <p:spPr>
          <a:xfrm>
            <a:off x="4932040" y="476672"/>
            <a:ext cx="1080120" cy="5760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269964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4E73DA9-BFD9-4185-A28D-D198A035A834}"/>
              </a:ext>
            </a:extLst>
          </p:cNvPr>
          <p:cNvSpPr>
            <a:spLocks noGrp="1"/>
          </p:cNvSpPr>
          <p:nvPr>
            <p:ph idx="1"/>
          </p:nvPr>
        </p:nvSpPr>
        <p:spPr>
          <a:xfrm>
            <a:off x="628650" y="404664"/>
            <a:ext cx="7886700" cy="6192688"/>
          </a:xfrm>
        </p:spPr>
        <p:txBody>
          <a:bodyPr>
            <a:normAutofit fontScale="92500" lnSpcReduction="10000"/>
          </a:bodyPr>
          <a:lstStyle/>
          <a:p>
            <a:pPr marL="0" indent="0">
              <a:buNone/>
            </a:pPr>
            <a:r>
              <a:rPr lang="ja-JP" altLang="en-US" sz="6000" b="1" dirty="0"/>
              <a:t>①出世本懐</a:t>
            </a:r>
            <a:endParaRPr kumimoji="1" lang="ja-JP" altLang="en-US" sz="2400"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②信の利益</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③自力の誡め</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ja-JP" altLang="en-US" b="1" dirty="0"/>
          </a:p>
        </p:txBody>
      </p:sp>
      <p:sp>
        <p:nvSpPr>
          <p:cNvPr id="4" name="左中かっこ 3">
            <a:extLst>
              <a:ext uri="{FF2B5EF4-FFF2-40B4-BE49-F238E27FC236}">
                <a16:creationId xmlns:a16="http://schemas.microsoft.com/office/drawing/2014/main" id="{A156BAC1-9D8A-4998-A926-2536C633474E}"/>
              </a:ext>
            </a:extLst>
          </p:cNvPr>
          <p:cNvSpPr/>
          <p:nvPr/>
        </p:nvSpPr>
        <p:spPr>
          <a:xfrm>
            <a:off x="4548589" y="1625168"/>
            <a:ext cx="378226" cy="3281596"/>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964B721-A66D-4EE5-867A-E37D77084084}"/>
              </a:ext>
            </a:extLst>
          </p:cNvPr>
          <p:cNvSpPr txBox="1"/>
          <p:nvPr/>
        </p:nvSpPr>
        <p:spPr>
          <a:xfrm>
            <a:off x="4878789" y="1412776"/>
            <a:ext cx="392573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不断得生</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 平等一味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 心光摂護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 横超五趣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 諸仏称讃</a:t>
            </a:r>
          </a:p>
        </p:txBody>
      </p:sp>
      <p:sp>
        <p:nvSpPr>
          <p:cNvPr id="9" name="正方形/長方形 8">
            <a:extLst>
              <a:ext uri="{FF2B5EF4-FFF2-40B4-BE49-F238E27FC236}">
                <a16:creationId xmlns:a16="http://schemas.microsoft.com/office/drawing/2014/main" id="{1FCFEC81-21F3-4EB7-9B51-972C19490C46}"/>
              </a:ext>
            </a:extLst>
          </p:cNvPr>
          <p:cNvSpPr/>
          <p:nvPr/>
        </p:nvSpPr>
        <p:spPr>
          <a:xfrm>
            <a:off x="467544" y="5458803"/>
            <a:ext cx="4694877" cy="9361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66606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55576" y="510126"/>
            <a:ext cx="7560839" cy="1446550"/>
          </a:xfrm>
          <a:prstGeom prst="rect">
            <a:avLst/>
          </a:prstGeom>
          <a:noFill/>
        </p:spPr>
        <p:txBody>
          <a:bodyPr wrap="square" rtlCol="0">
            <a:spAutoFit/>
          </a:bodyPr>
          <a:lstStyle/>
          <a:p>
            <a:pPr algn="ctr"/>
            <a:r>
              <a:rPr kumimoji="1" lang="ja-JP" altLang="en-US" sz="8800" b="1" dirty="0">
                <a:ea typeface="游ゴシック" panose="020B0400000000000000" pitchFamily="50" charset="-128"/>
              </a:rPr>
              <a:t>③自力の誡め</a:t>
            </a:r>
          </a:p>
        </p:txBody>
      </p:sp>
      <p:sp>
        <p:nvSpPr>
          <p:cNvPr id="3" name="テキスト ボックス 2"/>
          <p:cNvSpPr txBox="1"/>
          <p:nvPr/>
        </p:nvSpPr>
        <p:spPr>
          <a:xfrm>
            <a:off x="5796136" y="325460"/>
            <a:ext cx="1080120" cy="369332"/>
          </a:xfrm>
          <a:prstGeom prst="rect">
            <a:avLst/>
          </a:prstGeom>
          <a:noFill/>
        </p:spPr>
        <p:txBody>
          <a:bodyPr wrap="square" rtlCol="0">
            <a:spAutoFit/>
          </a:bodyPr>
          <a:lstStyle/>
          <a:p>
            <a:r>
              <a:rPr kumimoji="1" lang="ja-JP" altLang="en-US" b="1" dirty="0">
                <a:ea typeface="游ゴシック" panose="020B0400000000000000" pitchFamily="50" charset="-128"/>
              </a:rPr>
              <a:t>いまし</a:t>
            </a:r>
          </a:p>
        </p:txBody>
      </p:sp>
      <p:sp>
        <p:nvSpPr>
          <p:cNvPr id="6" name="テキスト ボックス 5">
            <a:extLst>
              <a:ext uri="{FF2B5EF4-FFF2-40B4-BE49-F238E27FC236}">
                <a16:creationId xmlns:a16="http://schemas.microsoft.com/office/drawing/2014/main" id="{E514DF59-4EA8-4BAD-9C82-FF39D45CD939}"/>
              </a:ext>
            </a:extLst>
          </p:cNvPr>
          <p:cNvSpPr txBox="1"/>
          <p:nvPr/>
        </p:nvSpPr>
        <p:spPr>
          <a:xfrm>
            <a:off x="1259633" y="2367171"/>
            <a:ext cx="7056782" cy="2123658"/>
          </a:xfrm>
          <a:prstGeom prst="rect">
            <a:avLst/>
          </a:prstGeom>
          <a:noFill/>
        </p:spPr>
        <p:txBody>
          <a:bodyPr wrap="square">
            <a:spAutoFit/>
          </a:bodyPr>
          <a:lstStyle/>
          <a:p>
            <a:pPr algn="ctr"/>
            <a:r>
              <a:rPr lang="ja-JP" altLang="en-US" sz="6600" b="1" dirty="0">
                <a:solidFill>
                  <a:schemeClr val="tx1"/>
                </a:solidFill>
                <a:latin typeface="游ゴシック" panose="020B0400000000000000" pitchFamily="50" charset="-128"/>
                <a:ea typeface="游ゴシック" panose="020B0400000000000000" pitchFamily="50" charset="-128"/>
              </a:rPr>
              <a:t>疑いを誡め、</a:t>
            </a:r>
            <a:endParaRPr lang="en-US" altLang="ja-JP" sz="6600" b="1" dirty="0">
              <a:solidFill>
                <a:schemeClr val="tx1"/>
              </a:solidFill>
              <a:latin typeface="游ゴシック" panose="020B0400000000000000" pitchFamily="50" charset="-128"/>
              <a:ea typeface="游ゴシック" panose="020B0400000000000000" pitchFamily="50" charset="-128"/>
            </a:endParaRPr>
          </a:p>
          <a:p>
            <a:pPr algn="ctr"/>
            <a:r>
              <a:rPr lang="ja-JP" altLang="en-US" sz="6600" b="1" dirty="0">
                <a:solidFill>
                  <a:schemeClr val="tx1"/>
                </a:solidFill>
                <a:latin typeface="游ゴシック" panose="020B0400000000000000" pitchFamily="50" charset="-128"/>
                <a:ea typeface="游ゴシック" panose="020B0400000000000000" pitchFamily="50" charset="-128"/>
              </a:rPr>
              <a:t>信心をすすめる</a:t>
            </a:r>
            <a:endParaRPr lang="ja-JP" altLang="en-US" sz="6600" b="1" dirty="0"/>
          </a:p>
        </p:txBody>
      </p:sp>
    </p:spTree>
    <p:extLst>
      <p:ext uri="{BB962C8B-B14F-4D97-AF65-F5344CB8AC3E}">
        <p14:creationId xmlns:p14="http://schemas.microsoft.com/office/powerpoint/2010/main" val="185837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349020" y="310013"/>
            <a:ext cx="3485249" cy="6343275"/>
          </a:xfrm>
          <a:prstGeom prst="rect">
            <a:avLst/>
          </a:prstGeom>
          <a:noFill/>
        </p:spPr>
        <p:txBody>
          <a:bodyPr vert="eaVert" wrap="square" rtlCol="0">
            <a:spAutoFit/>
          </a:bodyPr>
          <a:lstStyle/>
          <a:p>
            <a:pPr>
              <a:lnSpc>
                <a:spcPts val="6400"/>
              </a:lnSpc>
            </a:pPr>
            <a:r>
              <a:rPr lang="en-US" altLang="ja-JP" sz="5400" b="1" dirty="0">
                <a:solidFill>
                  <a:prstClr val="black"/>
                </a:solidFill>
                <a:latin typeface="游ゴシック" panose="020B0400000000000000" pitchFamily="50" charset="-128"/>
                <a:ea typeface="游ゴシック" panose="020B0400000000000000" pitchFamily="50" charset="-128"/>
              </a:rPr>
              <a:t>41</a:t>
            </a:r>
            <a:r>
              <a:rPr lang="ja-JP" altLang="en-US" sz="5400" b="1" dirty="0">
                <a:latin typeface="游ゴシック" panose="020B0400000000000000" pitchFamily="50" charset="-128"/>
                <a:ea typeface="游ゴシック" panose="020B0400000000000000" pitchFamily="50" charset="-128"/>
              </a:rPr>
              <a:t>弥陀仏本願念仏</a:t>
            </a:r>
            <a:endParaRPr lang="en-US" altLang="ja-JP" sz="4400" b="1" dirty="0">
              <a:latin typeface="游ゴシック" panose="020B0400000000000000" pitchFamily="50" charset="-128"/>
              <a:ea typeface="游ゴシック" panose="020B0400000000000000" pitchFamily="50" charset="-128"/>
            </a:endParaRPr>
          </a:p>
          <a:p>
            <a:pPr>
              <a:lnSpc>
                <a:spcPts val="6400"/>
              </a:lnSpc>
            </a:pPr>
            <a:r>
              <a:rPr lang="en-US" altLang="ja-JP" sz="5400" b="1" dirty="0">
                <a:solidFill>
                  <a:prstClr val="black"/>
                </a:solidFill>
                <a:latin typeface="游ゴシック" panose="020B0400000000000000" pitchFamily="50" charset="-128"/>
                <a:ea typeface="游ゴシック" panose="020B0400000000000000" pitchFamily="50" charset="-128"/>
              </a:rPr>
              <a:t>42</a:t>
            </a:r>
            <a:r>
              <a:rPr lang="ja-JP" altLang="en-US" sz="5400" b="1" dirty="0">
                <a:latin typeface="游ゴシック" panose="020B0400000000000000" pitchFamily="50" charset="-128"/>
                <a:ea typeface="游ゴシック" panose="020B0400000000000000" pitchFamily="50" charset="-128"/>
              </a:rPr>
              <a:t>邪見憍慢悪衆生</a:t>
            </a:r>
            <a:endParaRPr lang="en-US" altLang="ja-JP" sz="5400" b="1" dirty="0">
              <a:latin typeface="游ゴシック" panose="020B0400000000000000" pitchFamily="50" charset="-128"/>
              <a:ea typeface="游ゴシック" panose="020B0400000000000000" pitchFamily="50" charset="-128"/>
            </a:endParaRPr>
          </a:p>
          <a:p>
            <a:pPr>
              <a:lnSpc>
                <a:spcPts val="6400"/>
              </a:lnSpc>
            </a:pPr>
            <a:r>
              <a:rPr lang="en-US" altLang="ja-JP" sz="5400" b="1" dirty="0">
                <a:solidFill>
                  <a:prstClr val="black"/>
                </a:solidFill>
                <a:latin typeface="游ゴシック" panose="020B0400000000000000" pitchFamily="50" charset="-128"/>
                <a:ea typeface="游ゴシック" panose="020B0400000000000000" pitchFamily="50" charset="-128"/>
              </a:rPr>
              <a:t>43</a:t>
            </a:r>
            <a:r>
              <a:rPr lang="ja-JP" altLang="en-US" sz="5400" b="1" dirty="0">
                <a:latin typeface="游ゴシック" panose="020B0400000000000000" pitchFamily="50" charset="-128"/>
                <a:ea typeface="游ゴシック" panose="020B0400000000000000" pitchFamily="50" charset="-128"/>
              </a:rPr>
              <a:t>信楽受持甚以難 </a:t>
            </a:r>
            <a:endParaRPr lang="en-US" altLang="ja-JP" sz="5400" b="1" dirty="0">
              <a:latin typeface="游ゴシック" panose="020B0400000000000000" pitchFamily="50" charset="-128"/>
              <a:ea typeface="游ゴシック" panose="020B0400000000000000" pitchFamily="50" charset="-128"/>
            </a:endParaRPr>
          </a:p>
          <a:p>
            <a:pPr>
              <a:lnSpc>
                <a:spcPts val="6400"/>
              </a:lnSpc>
            </a:pPr>
            <a:r>
              <a:rPr lang="en-US" altLang="ja-JP" sz="5400" b="1" dirty="0">
                <a:solidFill>
                  <a:prstClr val="black"/>
                </a:solidFill>
                <a:latin typeface="游ゴシック" panose="020B0400000000000000" pitchFamily="50" charset="-128"/>
                <a:ea typeface="游ゴシック" panose="020B0400000000000000" pitchFamily="50" charset="-128"/>
              </a:rPr>
              <a:t>44</a:t>
            </a:r>
            <a:r>
              <a:rPr lang="ja-JP" altLang="en-US" sz="5400" b="1" dirty="0">
                <a:latin typeface="游ゴシック" panose="020B0400000000000000" pitchFamily="50" charset="-128"/>
                <a:ea typeface="游ゴシック" panose="020B0400000000000000" pitchFamily="50" charset="-128"/>
              </a:rPr>
              <a:t>難中之難無過斯</a:t>
            </a:r>
            <a:endParaRPr lang="en-US" altLang="ja-JP" sz="5400" b="1" dirty="0">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683568" y="310013"/>
            <a:ext cx="4524016" cy="6264696"/>
          </a:xfrm>
          <a:prstGeom prst="rect">
            <a:avLst/>
          </a:prstGeom>
          <a:solidFill>
            <a:srgbClr val="FA608C"/>
          </a:solidFill>
        </p:spPr>
        <p:txBody>
          <a:bodyPr vert="eaVert" wrap="square" rtlCol="0">
            <a:noAutofit/>
          </a:bodyPr>
          <a:lstStyle/>
          <a:p>
            <a:r>
              <a:rPr lang="ja-JP" altLang="en-US" sz="4800" b="1" dirty="0">
                <a:solidFill>
                  <a:schemeClr val="bg1"/>
                </a:solidFill>
                <a:latin typeface="游ゴシック" panose="020B0400000000000000" pitchFamily="50" charset="-128"/>
                <a:ea typeface="游ゴシック" panose="020B0400000000000000" pitchFamily="50" charset="-128"/>
              </a:rPr>
              <a:t>弥陀仏の本願念仏は、邪見・憍慢の悪衆生、信楽受持すること、はなはだもって</a:t>
            </a:r>
            <a:r>
              <a:rPr lang="ja-JP" altLang="en-US" sz="4800" b="1" dirty="0" err="1">
                <a:solidFill>
                  <a:schemeClr val="bg1"/>
                </a:solidFill>
                <a:latin typeface="游ゴシック" panose="020B0400000000000000" pitchFamily="50" charset="-128"/>
                <a:ea typeface="游ゴシック" panose="020B0400000000000000" pitchFamily="50" charset="-128"/>
              </a:rPr>
              <a:t>難し</a:t>
            </a:r>
            <a:r>
              <a:rPr lang="ja-JP" altLang="en-US" sz="4800" b="1" dirty="0">
                <a:solidFill>
                  <a:schemeClr val="bg1"/>
                </a:solidFill>
                <a:latin typeface="游ゴシック" panose="020B0400000000000000" pitchFamily="50" charset="-128"/>
                <a:ea typeface="游ゴシック" panose="020B0400000000000000" pitchFamily="50" charset="-128"/>
              </a:rPr>
              <a:t>。難のなかの難これに過ぎたるはなし。</a:t>
            </a:r>
            <a:endParaRPr lang="en-US" altLang="ja-JP" sz="4800" b="1" dirty="0">
              <a:solidFill>
                <a:schemeClr val="bg1"/>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6879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59632" y="260648"/>
            <a:ext cx="6760632" cy="5976664"/>
          </a:xfrm>
          <a:prstGeom prst="rect">
            <a:avLst/>
          </a:prstGeom>
          <a:solidFill>
            <a:srgbClr val="002060"/>
          </a:solidFill>
        </p:spPr>
        <p:txBody>
          <a:bodyPr vert="eaVert" wrap="square" rtlCol="0">
            <a:noAutofit/>
          </a:bodyPr>
          <a:lstStyle/>
          <a:p>
            <a:pPr>
              <a:lnSpc>
                <a:spcPts val="6300"/>
              </a:lnSpc>
            </a:pPr>
            <a:r>
              <a:rPr lang="ja-JP" altLang="en-US" sz="4800" b="1" dirty="0">
                <a:solidFill>
                  <a:schemeClr val="bg1"/>
                </a:solidFill>
                <a:latin typeface="游ゴシック" panose="020B0400000000000000" pitchFamily="50" charset="-128"/>
                <a:ea typeface="游ゴシック" panose="020B0400000000000000" pitchFamily="50" charset="-128"/>
              </a:rPr>
              <a:t>阿弥陀仏の本願念仏の法は、よこしまな考えを持ち、おごり高ぶる自力のものが、信じることは実に難しい。難の中の難であり、これ以上難しいことはない。</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4408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59632" y="260648"/>
            <a:ext cx="6760632" cy="5976664"/>
          </a:xfrm>
          <a:prstGeom prst="rect">
            <a:avLst/>
          </a:prstGeom>
          <a:solidFill>
            <a:srgbClr val="002060"/>
          </a:solidFill>
        </p:spPr>
        <p:txBody>
          <a:bodyPr vert="eaVert" wrap="square" rtlCol="0">
            <a:noAutofit/>
          </a:bodyPr>
          <a:lstStyle/>
          <a:p>
            <a:pPr>
              <a:lnSpc>
                <a:spcPts val="6300"/>
              </a:lnSpc>
            </a:pPr>
            <a:r>
              <a:rPr lang="ja-JP" altLang="en-US" sz="4800" b="1" dirty="0">
                <a:solidFill>
                  <a:schemeClr val="bg1"/>
                </a:solidFill>
                <a:latin typeface="游ゴシック" panose="020B0400000000000000" pitchFamily="50" charset="-128"/>
                <a:ea typeface="游ゴシック" panose="020B0400000000000000" pitchFamily="50" charset="-128"/>
              </a:rPr>
              <a:t>阿弥陀仏の本願念仏の法は、</a:t>
            </a:r>
            <a:r>
              <a:rPr lang="ja-JP" altLang="en-US" sz="4800" b="1" dirty="0">
                <a:solidFill>
                  <a:srgbClr val="FF0000"/>
                </a:solidFill>
                <a:effectLst>
                  <a:glow rad="228600">
                    <a:schemeClr val="bg1"/>
                  </a:glow>
                </a:effectLst>
                <a:latin typeface="游ゴシック" panose="020B0400000000000000" pitchFamily="50" charset="-128"/>
                <a:ea typeface="游ゴシック" panose="020B0400000000000000" pitchFamily="50" charset="-128"/>
              </a:rPr>
              <a:t>よこしまな考えを持ち、おごり高ぶる自力のもの</a:t>
            </a:r>
            <a:r>
              <a:rPr lang="ja-JP" altLang="en-US" sz="4800" b="1" dirty="0">
                <a:solidFill>
                  <a:schemeClr val="bg1"/>
                </a:solidFill>
                <a:latin typeface="游ゴシック" panose="020B0400000000000000" pitchFamily="50" charset="-128"/>
                <a:ea typeface="游ゴシック" panose="020B0400000000000000" pitchFamily="50" charset="-128"/>
              </a:rPr>
              <a:t>が、信じることは実に難しい。難の中の難であり、これ以上難しいことはない。</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99088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2191082" y="662173"/>
            <a:ext cx="832720" cy="707886"/>
          </a:xfrm>
          <a:prstGeom prst="rect">
            <a:avLst/>
          </a:prstGeom>
          <a:noFill/>
        </p:spPr>
        <p:txBody>
          <a:bodyPr wrap="square" rtlCol="0">
            <a:spAutoFit/>
          </a:bodyPr>
          <a:lstStyle/>
          <a:p>
            <a:r>
              <a:rPr kumimoji="1" lang="ja-JP" altLang="en-US" sz="4000" b="1" dirty="0">
                <a:ea typeface="游ゴシック" panose="020B0400000000000000" pitchFamily="50" charset="-128"/>
              </a:rPr>
              <a:t>＝</a:t>
            </a:r>
          </a:p>
        </p:txBody>
      </p:sp>
      <p:sp>
        <p:nvSpPr>
          <p:cNvPr id="18" name="テキスト ボックス 17"/>
          <p:cNvSpPr txBox="1"/>
          <p:nvPr/>
        </p:nvSpPr>
        <p:spPr>
          <a:xfrm>
            <a:off x="2692237" y="188640"/>
            <a:ext cx="5969420" cy="1569660"/>
          </a:xfrm>
          <a:prstGeom prst="rect">
            <a:avLst/>
          </a:prstGeom>
          <a:noFill/>
        </p:spPr>
        <p:txBody>
          <a:bodyPr wrap="square" rtlCol="0">
            <a:spAutoFit/>
          </a:bodyPr>
          <a:lstStyle/>
          <a:p>
            <a:r>
              <a:rPr kumimoji="1" lang="ja-JP" altLang="en-US" sz="4800" b="1" dirty="0">
                <a:ea typeface="游ゴシック" panose="020B0400000000000000" pitchFamily="50" charset="-128"/>
              </a:rPr>
              <a:t>よこしまな見解。</a:t>
            </a:r>
            <a:endParaRPr kumimoji="1" lang="en-US" altLang="ja-JP" sz="4800" b="1" dirty="0">
              <a:ea typeface="游ゴシック" panose="020B0400000000000000" pitchFamily="50" charset="-128"/>
            </a:endParaRPr>
          </a:p>
          <a:p>
            <a:r>
              <a:rPr lang="ja-JP" altLang="en-US" sz="4800" b="1" dirty="0">
                <a:ea typeface="游ゴシック" panose="020B0400000000000000" pitchFamily="50" charset="-128"/>
              </a:rPr>
              <a:t>仏法</a:t>
            </a:r>
            <a:r>
              <a:rPr kumimoji="1" lang="ja-JP" altLang="en-US" sz="4800" b="1" dirty="0">
                <a:ea typeface="游ゴシック" panose="020B0400000000000000" pitchFamily="50" charset="-128"/>
              </a:rPr>
              <a:t>を否定する考え。</a:t>
            </a:r>
          </a:p>
        </p:txBody>
      </p:sp>
      <p:sp>
        <p:nvSpPr>
          <p:cNvPr id="20" name="テキスト ボックス 19"/>
          <p:cNvSpPr txBox="1"/>
          <p:nvPr/>
        </p:nvSpPr>
        <p:spPr>
          <a:xfrm>
            <a:off x="2191082" y="2340236"/>
            <a:ext cx="710253" cy="707886"/>
          </a:xfrm>
          <a:prstGeom prst="rect">
            <a:avLst/>
          </a:prstGeom>
          <a:noFill/>
        </p:spPr>
        <p:txBody>
          <a:bodyPr wrap="square" rtlCol="0">
            <a:spAutoFit/>
          </a:bodyPr>
          <a:lstStyle/>
          <a:p>
            <a:r>
              <a:rPr kumimoji="1" lang="ja-JP" altLang="en-US" sz="4000" b="1" dirty="0">
                <a:ea typeface="游ゴシック" panose="020B0400000000000000" pitchFamily="50" charset="-128"/>
              </a:rPr>
              <a:t>＝</a:t>
            </a:r>
          </a:p>
        </p:txBody>
      </p:sp>
      <p:sp>
        <p:nvSpPr>
          <p:cNvPr id="21" name="テキスト ボックス 20"/>
          <p:cNvSpPr txBox="1"/>
          <p:nvPr/>
        </p:nvSpPr>
        <p:spPr>
          <a:xfrm>
            <a:off x="2718133" y="1830308"/>
            <a:ext cx="6048672" cy="1569660"/>
          </a:xfrm>
          <a:prstGeom prst="rect">
            <a:avLst/>
          </a:prstGeom>
          <a:noFill/>
        </p:spPr>
        <p:txBody>
          <a:bodyPr wrap="square" rtlCol="0">
            <a:spAutoFit/>
          </a:bodyPr>
          <a:lstStyle/>
          <a:p>
            <a:r>
              <a:rPr kumimoji="1" lang="ja-JP" altLang="en-US" sz="4800" b="1" dirty="0">
                <a:ea typeface="游ゴシック" panose="020B0400000000000000" pitchFamily="50" charset="-128"/>
              </a:rPr>
              <a:t>おごりたかぶる心。</a:t>
            </a:r>
            <a:endParaRPr kumimoji="1" lang="en-US" altLang="ja-JP" sz="4800" b="1" dirty="0">
              <a:ea typeface="游ゴシック" panose="020B0400000000000000" pitchFamily="50" charset="-128"/>
            </a:endParaRPr>
          </a:p>
          <a:p>
            <a:r>
              <a:rPr lang="ja-JP" altLang="en-US" sz="4800" b="1" dirty="0">
                <a:ea typeface="游ゴシック" panose="020B0400000000000000" pitchFamily="50" charset="-128"/>
              </a:rPr>
              <a:t>自分をたよる心。</a:t>
            </a:r>
            <a:endParaRPr kumimoji="1" lang="ja-JP" altLang="en-US" sz="4800" b="1" dirty="0">
              <a:ea typeface="游ゴシック" panose="020B0400000000000000" pitchFamily="50" charset="-128"/>
            </a:endParaRPr>
          </a:p>
        </p:txBody>
      </p:sp>
      <p:sp>
        <p:nvSpPr>
          <p:cNvPr id="24" name="テキスト ボックス 23"/>
          <p:cNvSpPr txBox="1"/>
          <p:nvPr/>
        </p:nvSpPr>
        <p:spPr>
          <a:xfrm>
            <a:off x="0" y="3426122"/>
            <a:ext cx="8846007" cy="2862322"/>
          </a:xfrm>
          <a:prstGeom prst="rect">
            <a:avLst/>
          </a:prstGeom>
          <a:noFill/>
        </p:spPr>
        <p:txBody>
          <a:bodyPr wrap="square" rtlCol="0">
            <a:spAutoFit/>
          </a:bodyPr>
          <a:lstStyle/>
          <a:p>
            <a:pPr algn="ctr"/>
            <a:r>
              <a:rPr kumimoji="1" lang="ja-JP" altLang="en-US" sz="6000" b="1" dirty="0">
                <a:solidFill>
                  <a:srgbClr val="FF0000"/>
                </a:solidFill>
                <a:ea typeface="游ゴシック" panose="020B0400000000000000" pitchFamily="50" charset="-128"/>
              </a:rPr>
              <a:t>「そのまま救う」</a:t>
            </a:r>
            <a:endParaRPr kumimoji="1" lang="en-US" altLang="ja-JP" sz="6000" b="1" dirty="0">
              <a:solidFill>
                <a:srgbClr val="FF0000"/>
              </a:solidFill>
              <a:ea typeface="游ゴシック" panose="020B0400000000000000" pitchFamily="50" charset="-128"/>
            </a:endParaRPr>
          </a:p>
          <a:p>
            <a:pPr algn="ctr"/>
            <a:r>
              <a:rPr kumimoji="1" lang="ja-JP" altLang="en-US" sz="6000" b="1" dirty="0">
                <a:solidFill>
                  <a:srgbClr val="FF0000"/>
                </a:solidFill>
                <a:ea typeface="游ゴシック" panose="020B0400000000000000" pitchFamily="50" charset="-128"/>
              </a:rPr>
              <a:t>という阿弥陀仏の救い</a:t>
            </a:r>
            <a:endParaRPr kumimoji="1" lang="en-US" altLang="ja-JP" sz="6000" b="1" dirty="0">
              <a:solidFill>
                <a:srgbClr val="FF0000"/>
              </a:solidFill>
              <a:ea typeface="游ゴシック" panose="020B0400000000000000" pitchFamily="50" charset="-128"/>
            </a:endParaRPr>
          </a:p>
          <a:p>
            <a:pPr algn="ctr"/>
            <a:r>
              <a:rPr kumimoji="1" lang="ja-JP" altLang="en-US" sz="6000" b="1" dirty="0">
                <a:solidFill>
                  <a:srgbClr val="FF0000"/>
                </a:solidFill>
                <a:ea typeface="游ゴシック" panose="020B0400000000000000" pitchFamily="50" charset="-128"/>
              </a:rPr>
              <a:t>を拒絶する者のすがた</a:t>
            </a:r>
          </a:p>
        </p:txBody>
      </p:sp>
      <p:grpSp>
        <p:nvGrpSpPr>
          <p:cNvPr id="7" name="グループ化 6">
            <a:extLst>
              <a:ext uri="{FF2B5EF4-FFF2-40B4-BE49-F238E27FC236}">
                <a16:creationId xmlns:a16="http://schemas.microsoft.com/office/drawing/2014/main" id="{6851BC52-CAD4-BDE8-1C4C-78E8B95D20C2}"/>
              </a:ext>
            </a:extLst>
          </p:cNvPr>
          <p:cNvGrpSpPr/>
          <p:nvPr/>
        </p:nvGrpSpPr>
        <p:grpSpPr>
          <a:xfrm>
            <a:off x="683568" y="238160"/>
            <a:ext cx="1944216" cy="1285788"/>
            <a:chOff x="683568" y="238160"/>
            <a:chExt cx="1944216" cy="1285788"/>
          </a:xfrm>
        </p:grpSpPr>
        <p:sp>
          <p:nvSpPr>
            <p:cNvPr id="2" name="テキスト ボックス 1"/>
            <p:cNvSpPr txBox="1"/>
            <p:nvPr/>
          </p:nvSpPr>
          <p:spPr>
            <a:xfrm>
              <a:off x="683568" y="508285"/>
              <a:ext cx="1944216" cy="1015663"/>
            </a:xfrm>
            <a:prstGeom prst="rect">
              <a:avLst/>
            </a:prstGeom>
            <a:noFill/>
          </p:spPr>
          <p:txBody>
            <a:bodyPr wrap="square" rtlCol="0">
              <a:spAutoFit/>
            </a:bodyPr>
            <a:lstStyle/>
            <a:p>
              <a:r>
                <a:rPr kumimoji="1" lang="ja-JP" altLang="en-US" sz="6000" b="1" dirty="0">
                  <a:solidFill>
                    <a:srgbClr val="FF0000"/>
                  </a:solidFill>
                  <a:ea typeface="游ゴシック" panose="020B0400000000000000" pitchFamily="50" charset="-128"/>
                </a:rPr>
                <a:t>邪見</a:t>
              </a:r>
            </a:p>
          </p:txBody>
        </p:sp>
        <p:sp>
          <p:nvSpPr>
            <p:cNvPr id="3" name="テキスト ボックス 2"/>
            <p:cNvSpPr txBox="1"/>
            <p:nvPr/>
          </p:nvSpPr>
          <p:spPr>
            <a:xfrm>
              <a:off x="835407" y="238160"/>
              <a:ext cx="1477071" cy="400110"/>
            </a:xfrm>
            <a:prstGeom prst="rect">
              <a:avLst/>
            </a:prstGeom>
            <a:noFill/>
          </p:spPr>
          <p:txBody>
            <a:bodyPr wrap="square" rtlCol="0">
              <a:spAutoFit/>
            </a:bodyPr>
            <a:lstStyle/>
            <a:p>
              <a:r>
                <a:rPr kumimoji="1" lang="ja-JP" altLang="en-US" sz="2000" b="1" dirty="0">
                  <a:ea typeface="游ゴシック" panose="020B0400000000000000" pitchFamily="50" charset="-128"/>
                </a:rPr>
                <a:t>じゃ   けん</a:t>
              </a:r>
            </a:p>
          </p:txBody>
        </p:sp>
      </p:grpSp>
      <p:grpSp>
        <p:nvGrpSpPr>
          <p:cNvPr id="8" name="グループ化 7">
            <a:extLst>
              <a:ext uri="{FF2B5EF4-FFF2-40B4-BE49-F238E27FC236}">
                <a16:creationId xmlns:a16="http://schemas.microsoft.com/office/drawing/2014/main" id="{D0EE13C9-94FC-4808-1BB5-08F8C766CA21}"/>
              </a:ext>
            </a:extLst>
          </p:cNvPr>
          <p:cNvGrpSpPr/>
          <p:nvPr/>
        </p:nvGrpSpPr>
        <p:grpSpPr>
          <a:xfrm>
            <a:off x="591050" y="1957035"/>
            <a:ext cx="1869480" cy="1258723"/>
            <a:chOff x="591050" y="1957035"/>
            <a:chExt cx="1869480" cy="1258723"/>
          </a:xfrm>
        </p:grpSpPr>
        <p:sp>
          <p:nvSpPr>
            <p:cNvPr id="19" name="テキスト ボックス 18"/>
            <p:cNvSpPr txBox="1"/>
            <p:nvPr/>
          </p:nvSpPr>
          <p:spPr>
            <a:xfrm>
              <a:off x="591050" y="2200095"/>
              <a:ext cx="1869480" cy="1015663"/>
            </a:xfrm>
            <a:prstGeom prst="rect">
              <a:avLst/>
            </a:prstGeom>
            <a:noFill/>
          </p:spPr>
          <p:txBody>
            <a:bodyPr wrap="square" rtlCol="0">
              <a:spAutoFit/>
            </a:bodyPr>
            <a:lstStyle/>
            <a:p>
              <a:r>
                <a:rPr lang="ja-JP" altLang="en-US" sz="6000" b="1" dirty="0">
                  <a:solidFill>
                    <a:srgbClr val="FF0000"/>
                  </a:solidFill>
                  <a:latin typeface="游ゴシック" panose="020B0400000000000000" pitchFamily="50" charset="-128"/>
                  <a:ea typeface="游ゴシック" panose="020B0400000000000000" pitchFamily="50" charset="-128"/>
                </a:rPr>
                <a:t>憍慢</a:t>
              </a:r>
              <a:endParaRPr kumimoji="1" lang="ja-JP" altLang="en-US" sz="6000" b="1" dirty="0">
                <a:solidFill>
                  <a:srgbClr val="FF0000"/>
                </a:solidFill>
                <a:ea typeface="游ゴシック" panose="020B0400000000000000" pitchFamily="50" charset="-128"/>
              </a:endParaRPr>
            </a:p>
          </p:txBody>
        </p:sp>
        <p:sp>
          <p:nvSpPr>
            <p:cNvPr id="15" name="テキスト ボックス 14"/>
            <p:cNvSpPr txBox="1"/>
            <p:nvPr/>
          </p:nvSpPr>
          <p:spPr>
            <a:xfrm>
              <a:off x="683568" y="1957035"/>
              <a:ext cx="1560938" cy="400110"/>
            </a:xfrm>
            <a:prstGeom prst="rect">
              <a:avLst/>
            </a:prstGeom>
            <a:noFill/>
          </p:spPr>
          <p:txBody>
            <a:bodyPr wrap="square" rtlCol="0">
              <a:spAutoFit/>
            </a:bodyPr>
            <a:lstStyle/>
            <a:p>
              <a:r>
                <a:rPr kumimoji="1" lang="ja-JP" altLang="en-US" sz="2000" b="1" dirty="0">
                  <a:ea typeface="游ゴシック" panose="020B0400000000000000" pitchFamily="50" charset="-128"/>
                </a:rPr>
                <a:t>きょう まん</a:t>
              </a:r>
            </a:p>
          </p:txBody>
        </p:sp>
      </p:grpSp>
    </p:spTree>
    <p:custDataLst>
      <p:tags r:id="rId1"/>
    </p:custDataLst>
    <p:extLst>
      <p:ext uri="{BB962C8B-B14F-4D97-AF65-F5344CB8AC3E}">
        <p14:creationId xmlns:p14="http://schemas.microsoft.com/office/powerpoint/2010/main" val="7417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4"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329" y="260648"/>
            <a:ext cx="2855189" cy="6437853"/>
          </a:xfrm>
          <a:prstGeom prst="rect">
            <a:avLst/>
          </a:prstGeom>
        </p:spPr>
      </p:pic>
      <p:sp>
        <p:nvSpPr>
          <p:cNvPr id="5" name="正方形/長方形 4"/>
          <p:cNvSpPr/>
          <p:nvPr/>
        </p:nvSpPr>
        <p:spPr>
          <a:xfrm>
            <a:off x="323528" y="1055185"/>
            <a:ext cx="712879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FF0000"/>
                </a:solidFill>
                <a:effectLst>
                  <a:glow rad="228600">
                    <a:prstClr val="white"/>
                  </a:glow>
                </a:effectLst>
                <a:uLnTx/>
                <a:uFillTx/>
                <a:latin typeface="Calibri"/>
                <a:ea typeface="游ゴシック" panose="020B0400000000000000" pitchFamily="50" charset="-128"/>
                <a:cs typeface="+mn-cs"/>
              </a:rPr>
              <a:t>信心</a:t>
            </a:r>
            <a:endParaRPr kumimoji="1" lang="en-US" altLang="ja-JP" sz="7200" b="1" i="0" u="none" strike="noStrike" kern="1200" cap="none" spc="0" normalizeH="0" baseline="0" noProof="0" dirty="0">
              <a:ln>
                <a:noFill/>
              </a:ln>
              <a:solidFill>
                <a:srgbClr val="FF0000"/>
              </a:solidFill>
              <a:effectLst>
                <a:glow rad="2286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dirty="0">
              <a:ln>
                <a:noFill/>
              </a:ln>
              <a:solidFill>
                <a:prstClr val="black"/>
              </a:solidFill>
              <a:effectLst>
                <a:glow rad="2286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rPr>
              <a:t>阿弥陀仏の本願に</a:t>
            </a:r>
            <a:endParaRPr kumimoji="1" lang="en-US" altLang="ja-JP" sz="54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rPr>
              <a:t>疑いや自分の理解を</a:t>
            </a:r>
            <a:endParaRPr kumimoji="1" lang="en-US" altLang="ja-JP" sz="54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rPr>
              <a:t>まじえない心の状態</a:t>
            </a:r>
            <a:endParaRPr kumimoji="1" lang="en-US" altLang="ja-JP" sz="7200" b="1" i="0" u="none" strike="noStrike" kern="1200" cap="none" spc="0" normalizeH="0" baseline="0" noProof="0" dirty="0">
              <a:ln>
                <a:noFill/>
              </a:ln>
              <a:solidFill>
                <a:srgbClr val="FF0000"/>
              </a:solidFill>
              <a:effectLst>
                <a:glow rad="228600">
                  <a:prstClr val="white"/>
                </a:glow>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p:cNvSpPr txBox="1"/>
          <p:nvPr/>
        </p:nvSpPr>
        <p:spPr>
          <a:xfrm>
            <a:off x="7661998" y="404664"/>
            <a:ext cx="1343316" cy="6128473"/>
          </a:xfrm>
          <a:prstGeom prst="rect">
            <a:avLst/>
          </a:prstGeom>
          <a:noFill/>
        </p:spPr>
        <p:txBody>
          <a:bodyPr vert="eaVert"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a:t>
            </a:r>
            <a:r>
              <a:rPr kumimoji="1" lang="ja-JP" altLang="en-US" sz="5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至心信楽</a:t>
            </a: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願為因</a:t>
            </a:r>
            <a:endParaRPr kumimoji="1" lang="en-US" altLang="ja-JP" sz="4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7" name="下矢印 6"/>
          <p:cNvSpPr/>
          <p:nvPr/>
        </p:nvSpPr>
        <p:spPr>
          <a:xfrm>
            <a:off x="830412" y="2348880"/>
            <a:ext cx="1080120" cy="645623"/>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1" lang="ja-JP" altLang="en-US" sz="72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120405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横巻き 5"/>
          <p:cNvSpPr/>
          <p:nvPr/>
        </p:nvSpPr>
        <p:spPr>
          <a:xfrm>
            <a:off x="539552" y="2427278"/>
            <a:ext cx="8064896" cy="3449994"/>
          </a:xfrm>
          <a:prstGeom prst="horizontalScroll">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b="1" dirty="0">
                <a:solidFill>
                  <a:schemeClr val="tx1"/>
                </a:solidFill>
                <a:ea typeface="游ゴシック" panose="020B0400000000000000" pitchFamily="50" charset="-128"/>
              </a:rPr>
              <a:t>お釈迦さまが</a:t>
            </a:r>
            <a:endParaRPr lang="en-US" altLang="ja-JP" sz="6600" b="1" dirty="0">
              <a:solidFill>
                <a:schemeClr val="tx1"/>
              </a:solidFill>
              <a:ea typeface="游ゴシック" panose="020B0400000000000000" pitchFamily="50" charset="-128"/>
            </a:endParaRPr>
          </a:p>
          <a:p>
            <a:pPr algn="ctr"/>
            <a:r>
              <a:rPr lang="ja-JP" altLang="en-US" sz="6600" b="1" dirty="0">
                <a:solidFill>
                  <a:schemeClr val="tx1"/>
                </a:solidFill>
                <a:ea typeface="游ゴシック" panose="020B0400000000000000" pitchFamily="50" charset="-128"/>
              </a:rPr>
              <a:t>この世にお出ましになった</a:t>
            </a:r>
            <a:r>
              <a:rPr lang="ja-JP" altLang="en-US" sz="6600" b="1" dirty="0">
                <a:solidFill>
                  <a:srgbClr val="FF0000"/>
                </a:solidFill>
                <a:ea typeface="游ゴシック" panose="020B0400000000000000" pitchFamily="50" charset="-128"/>
              </a:rPr>
              <a:t>本意</a:t>
            </a:r>
          </a:p>
        </p:txBody>
      </p:sp>
      <p:grpSp>
        <p:nvGrpSpPr>
          <p:cNvPr id="4" name="グループ化 3"/>
          <p:cNvGrpSpPr/>
          <p:nvPr/>
        </p:nvGrpSpPr>
        <p:grpSpPr>
          <a:xfrm>
            <a:off x="1389036" y="499763"/>
            <a:ext cx="6161552" cy="1927515"/>
            <a:chOff x="1389036" y="499763"/>
            <a:chExt cx="6161552" cy="1927515"/>
          </a:xfrm>
        </p:grpSpPr>
        <p:sp>
          <p:nvSpPr>
            <p:cNvPr id="2" name="テキスト ボックス 1"/>
            <p:cNvSpPr txBox="1"/>
            <p:nvPr/>
          </p:nvSpPr>
          <p:spPr>
            <a:xfrm>
              <a:off x="1389036" y="980728"/>
              <a:ext cx="6156683" cy="1446550"/>
            </a:xfrm>
            <a:prstGeom prst="rect">
              <a:avLst/>
            </a:prstGeom>
            <a:noFill/>
          </p:spPr>
          <p:txBody>
            <a:bodyPr wrap="square" rtlCol="0">
              <a:spAutoFit/>
            </a:bodyPr>
            <a:lstStyle/>
            <a:p>
              <a:pPr algn="ctr"/>
              <a:r>
                <a:rPr kumimoji="1" lang="ja-JP" altLang="en-US" sz="8800" b="1" dirty="0">
                  <a:latin typeface="游ゴシック" panose="020B0400000000000000" pitchFamily="50" charset="-128"/>
                  <a:ea typeface="游ゴシック" panose="020B0400000000000000" pitchFamily="50" charset="-128"/>
                </a:rPr>
                <a:t>①出世</a:t>
              </a:r>
              <a:r>
                <a:rPr kumimoji="1" lang="ja-JP" altLang="en-US" sz="8800" b="1" dirty="0">
                  <a:solidFill>
                    <a:srgbClr val="FF0000"/>
                  </a:solidFill>
                  <a:latin typeface="游ゴシック" panose="020B0400000000000000" pitchFamily="50" charset="-128"/>
                  <a:ea typeface="游ゴシック" panose="020B0400000000000000" pitchFamily="50" charset="-128"/>
                </a:rPr>
                <a:t>本懐</a:t>
              </a:r>
            </a:p>
          </p:txBody>
        </p:sp>
        <p:sp>
          <p:nvSpPr>
            <p:cNvPr id="3" name="テキスト ボックス 2"/>
            <p:cNvSpPr txBox="1"/>
            <p:nvPr/>
          </p:nvSpPr>
          <p:spPr>
            <a:xfrm>
              <a:off x="2627784" y="510446"/>
              <a:ext cx="2492990" cy="707886"/>
            </a:xfrm>
            <a:prstGeom prst="rect">
              <a:avLst/>
            </a:prstGeom>
            <a:noFill/>
          </p:spPr>
          <p:txBody>
            <a:bodyPr wrap="square" rtlCol="0">
              <a:spAutoFit/>
            </a:bodyPr>
            <a:lstStyle/>
            <a:p>
              <a:r>
                <a:rPr kumimoji="1" lang="ja-JP" altLang="en-US" sz="2000" b="1" dirty="0">
                  <a:ea typeface="游ゴシック" panose="020B0400000000000000" pitchFamily="50" charset="-128"/>
                </a:rPr>
                <a:t>　</a:t>
              </a:r>
              <a:r>
                <a:rPr kumimoji="1" lang="ja-JP" altLang="en-US" sz="4000" b="1" dirty="0">
                  <a:latin typeface="游ゴシック" panose="020B0400000000000000" pitchFamily="50" charset="-128"/>
                  <a:ea typeface="游ゴシック" panose="020B0400000000000000" pitchFamily="50" charset="-128"/>
                </a:rPr>
                <a:t>しゅっせ</a:t>
              </a:r>
            </a:p>
          </p:txBody>
        </p:sp>
        <p:sp>
          <p:nvSpPr>
            <p:cNvPr id="8" name="テキスト ボックス 7"/>
            <p:cNvSpPr txBox="1"/>
            <p:nvPr/>
          </p:nvSpPr>
          <p:spPr>
            <a:xfrm>
              <a:off x="4738464" y="499763"/>
              <a:ext cx="2812124" cy="707886"/>
            </a:xfrm>
            <a:prstGeom prst="rect">
              <a:avLst/>
            </a:prstGeom>
            <a:noFill/>
          </p:spPr>
          <p:txBody>
            <a:bodyPr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  ほん がい</a:t>
              </a:r>
            </a:p>
          </p:txBody>
        </p:sp>
      </p:grpSp>
    </p:spTree>
    <p:extLst>
      <p:ext uri="{BB962C8B-B14F-4D97-AF65-F5344CB8AC3E}">
        <p14:creationId xmlns:p14="http://schemas.microsoft.com/office/powerpoint/2010/main" val="270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4600B5DB-F4CA-8CD6-6FF9-D7056245004B}"/>
              </a:ext>
            </a:extLst>
          </p:cNvPr>
          <p:cNvGrpSpPr/>
          <p:nvPr/>
        </p:nvGrpSpPr>
        <p:grpSpPr>
          <a:xfrm>
            <a:off x="755576" y="548680"/>
            <a:ext cx="8108297" cy="3211328"/>
            <a:chOff x="658508" y="188640"/>
            <a:chExt cx="8108297" cy="3211328"/>
          </a:xfrm>
        </p:grpSpPr>
        <p:sp>
          <p:nvSpPr>
            <p:cNvPr id="17" name="テキスト ボックス 16"/>
            <p:cNvSpPr txBox="1"/>
            <p:nvPr/>
          </p:nvSpPr>
          <p:spPr>
            <a:xfrm>
              <a:off x="2191082" y="662173"/>
              <a:ext cx="8327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20" name="テキスト ボックス 19"/>
            <p:cNvSpPr txBox="1"/>
            <p:nvPr/>
          </p:nvSpPr>
          <p:spPr>
            <a:xfrm>
              <a:off x="2191082" y="2340236"/>
              <a:ext cx="7102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nvGrpSpPr>
            <p:cNvPr id="6" name="グループ化 5">
              <a:extLst>
                <a:ext uri="{FF2B5EF4-FFF2-40B4-BE49-F238E27FC236}">
                  <a16:creationId xmlns:a16="http://schemas.microsoft.com/office/drawing/2014/main" id="{279461EA-9C69-2981-4688-66427C964F50}"/>
                </a:ext>
              </a:extLst>
            </p:cNvPr>
            <p:cNvGrpSpPr/>
            <p:nvPr/>
          </p:nvGrpSpPr>
          <p:grpSpPr>
            <a:xfrm>
              <a:off x="658508" y="188640"/>
              <a:ext cx="8108297" cy="3211328"/>
              <a:chOff x="658508" y="188640"/>
              <a:chExt cx="8108297" cy="3211328"/>
            </a:xfrm>
          </p:grpSpPr>
          <p:sp>
            <p:nvSpPr>
              <p:cNvPr id="18" name="テキスト ボックス 17"/>
              <p:cNvSpPr txBox="1"/>
              <p:nvPr/>
            </p:nvSpPr>
            <p:spPr>
              <a:xfrm>
                <a:off x="2692237" y="188640"/>
                <a:ext cx="59694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よこしまな見解。</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仏法を否定する考え。</a:t>
                </a:r>
              </a:p>
            </p:txBody>
          </p:sp>
          <p:sp>
            <p:nvSpPr>
              <p:cNvPr id="21" name="テキスト ボックス 20"/>
              <p:cNvSpPr txBox="1"/>
              <p:nvPr/>
            </p:nvSpPr>
            <p:spPr>
              <a:xfrm>
                <a:off x="2718133" y="1830308"/>
                <a:ext cx="60486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おごりたかぶる心。</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自分をたよる心。</a:t>
                </a:r>
              </a:p>
            </p:txBody>
          </p:sp>
          <p:grpSp>
            <p:nvGrpSpPr>
              <p:cNvPr id="4" name="グループ化 3">
                <a:extLst>
                  <a:ext uri="{FF2B5EF4-FFF2-40B4-BE49-F238E27FC236}">
                    <a16:creationId xmlns:a16="http://schemas.microsoft.com/office/drawing/2014/main" id="{FB294E5A-4AF7-33DA-54F4-71DCD07A8956}"/>
                  </a:ext>
                </a:extLst>
              </p:cNvPr>
              <p:cNvGrpSpPr/>
              <p:nvPr/>
            </p:nvGrpSpPr>
            <p:grpSpPr>
              <a:xfrm>
                <a:off x="683568" y="273932"/>
                <a:ext cx="1944216" cy="1250016"/>
                <a:chOff x="683568" y="273932"/>
                <a:chExt cx="1944216" cy="1250016"/>
              </a:xfrm>
            </p:grpSpPr>
            <p:sp>
              <p:nvSpPr>
                <p:cNvPr id="2" name="テキスト ボックス 1"/>
                <p:cNvSpPr txBox="1"/>
                <p:nvPr/>
              </p:nvSpPr>
              <p:spPr>
                <a:xfrm>
                  <a:off x="683568" y="508285"/>
                  <a:ext cx="19442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邪見</a:t>
                  </a:r>
                </a:p>
              </p:txBody>
            </p:sp>
            <p:sp>
              <p:nvSpPr>
                <p:cNvPr id="3" name="テキスト ボックス 2"/>
                <p:cNvSpPr txBox="1"/>
                <p:nvPr/>
              </p:nvSpPr>
              <p:spPr>
                <a:xfrm>
                  <a:off x="797968" y="273932"/>
                  <a:ext cx="14770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じゃ   けん</a:t>
                  </a:r>
                </a:p>
              </p:txBody>
            </p:sp>
          </p:grpSp>
          <p:grpSp>
            <p:nvGrpSpPr>
              <p:cNvPr id="5" name="グループ化 4">
                <a:extLst>
                  <a:ext uri="{FF2B5EF4-FFF2-40B4-BE49-F238E27FC236}">
                    <a16:creationId xmlns:a16="http://schemas.microsoft.com/office/drawing/2014/main" id="{1B132D60-7235-7AC8-991A-E325B479855C}"/>
                  </a:ext>
                </a:extLst>
              </p:cNvPr>
              <p:cNvGrpSpPr/>
              <p:nvPr/>
            </p:nvGrpSpPr>
            <p:grpSpPr>
              <a:xfrm>
                <a:off x="658508" y="1985776"/>
                <a:ext cx="1869480" cy="1258723"/>
                <a:chOff x="591050" y="1957035"/>
                <a:chExt cx="1869480" cy="1258723"/>
              </a:xfrm>
            </p:grpSpPr>
            <p:sp>
              <p:nvSpPr>
                <p:cNvPr id="19" name="テキスト ボックス 18"/>
                <p:cNvSpPr txBox="1"/>
                <p:nvPr/>
              </p:nvSpPr>
              <p:spPr>
                <a:xfrm>
                  <a:off x="591050" y="2200095"/>
                  <a:ext cx="18694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憍慢</a:t>
                  </a:r>
                  <a:endParaRPr kumimoji="1" lang="ja-JP" altLang="en-US" sz="6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5" name="テキスト ボックス 14"/>
                <p:cNvSpPr txBox="1"/>
                <p:nvPr/>
              </p:nvSpPr>
              <p:spPr>
                <a:xfrm>
                  <a:off x="683568" y="1957035"/>
                  <a:ext cx="15609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きょう まん</a:t>
                  </a:r>
                </a:p>
              </p:txBody>
            </p:sp>
          </p:grpSp>
        </p:grpSp>
      </p:grpSp>
      <p:sp>
        <p:nvSpPr>
          <p:cNvPr id="11" name="下矢印 2">
            <a:extLst>
              <a:ext uri="{FF2B5EF4-FFF2-40B4-BE49-F238E27FC236}">
                <a16:creationId xmlns:a16="http://schemas.microsoft.com/office/drawing/2014/main" id="{5E340DEC-1A2B-4799-BFCC-BA6C35D5D881}"/>
              </a:ext>
            </a:extLst>
          </p:cNvPr>
          <p:cNvSpPr/>
          <p:nvPr/>
        </p:nvSpPr>
        <p:spPr>
          <a:xfrm>
            <a:off x="3209824" y="4365104"/>
            <a:ext cx="2724351" cy="136815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412316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7504" y="173578"/>
            <a:ext cx="8846007" cy="2585323"/>
          </a:xfrm>
          <a:prstGeom prst="rect">
            <a:avLst/>
          </a:prstGeom>
          <a:noFill/>
        </p:spPr>
        <p:txBody>
          <a:bodyPr wrap="square" rtlCol="0">
            <a:spAutoFit/>
          </a:bodyPr>
          <a:lstStyle/>
          <a:p>
            <a:pPr algn="ctr"/>
            <a:r>
              <a:rPr kumimoji="1" lang="ja-JP" altLang="en-US" sz="5400" b="1" dirty="0">
                <a:ea typeface="游ゴシック" panose="020B0400000000000000" pitchFamily="50" charset="-128"/>
              </a:rPr>
              <a:t>「そのまま救う」</a:t>
            </a:r>
            <a:endParaRPr kumimoji="1" lang="en-US" altLang="ja-JP" sz="5400" b="1" dirty="0">
              <a:ea typeface="游ゴシック" panose="020B0400000000000000" pitchFamily="50" charset="-128"/>
            </a:endParaRPr>
          </a:p>
          <a:p>
            <a:pPr algn="ctr"/>
            <a:r>
              <a:rPr kumimoji="1" lang="ja-JP" altLang="en-US" sz="5400" b="1" dirty="0">
                <a:ea typeface="游ゴシック" panose="020B0400000000000000" pitchFamily="50" charset="-128"/>
              </a:rPr>
              <a:t>という阿弥陀仏の救い</a:t>
            </a:r>
            <a:endParaRPr kumimoji="1" lang="en-US" altLang="ja-JP" sz="5400" b="1" dirty="0">
              <a:ea typeface="游ゴシック" panose="020B0400000000000000" pitchFamily="50" charset="-128"/>
            </a:endParaRPr>
          </a:p>
          <a:p>
            <a:pPr algn="ctr"/>
            <a:r>
              <a:rPr kumimoji="1" lang="ja-JP" altLang="en-US" sz="5400" b="1" dirty="0">
                <a:ea typeface="游ゴシック" panose="020B0400000000000000" pitchFamily="50" charset="-128"/>
              </a:rPr>
              <a:t>を拒絶する心</a:t>
            </a:r>
          </a:p>
        </p:txBody>
      </p:sp>
      <p:sp>
        <p:nvSpPr>
          <p:cNvPr id="4" name="等号 5">
            <a:extLst>
              <a:ext uri="{FF2B5EF4-FFF2-40B4-BE49-F238E27FC236}">
                <a16:creationId xmlns:a16="http://schemas.microsoft.com/office/drawing/2014/main" id="{2A6BCF9B-0F5B-41E0-A70E-DFBA23BAD46C}"/>
              </a:ext>
            </a:extLst>
          </p:cNvPr>
          <p:cNvSpPr/>
          <p:nvPr/>
        </p:nvSpPr>
        <p:spPr>
          <a:xfrm rot="5400000">
            <a:off x="3954701" y="2486055"/>
            <a:ext cx="720080" cy="914400"/>
          </a:xfrm>
          <a:prstGeom prst="mathEqual">
            <a:avLst>
              <a:gd name="adj1" fmla="val 9631"/>
              <a:gd name="adj2" fmla="val 1176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a typeface="游ゴシック" panose="020B0400000000000000" pitchFamily="50" charset="-128"/>
            </a:endParaRPr>
          </a:p>
        </p:txBody>
      </p:sp>
      <p:sp>
        <p:nvSpPr>
          <p:cNvPr id="5" name="テキスト ボックス 4"/>
          <p:cNvSpPr txBox="1"/>
          <p:nvPr/>
        </p:nvSpPr>
        <p:spPr>
          <a:xfrm>
            <a:off x="827584" y="3248129"/>
            <a:ext cx="8846007" cy="1200329"/>
          </a:xfrm>
          <a:prstGeom prst="rect">
            <a:avLst/>
          </a:prstGeom>
          <a:noFill/>
        </p:spPr>
        <p:txBody>
          <a:bodyPr wrap="square" rtlCol="0">
            <a:spAutoFit/>
          </a:bodyPr>
          <a:lstStyle/>
          <a:p>
            <a:pPr algn="ctr"/>
            <a:r>
              <a:rPr kumimoji="1" lang="ja-JP" altLang="en-US" sz="7200" b="1" dirty="0">
                <a:ea typeface="游ゴシック" panose="020B0400000000000000" pitchFamily="50" charset="-128"/>
              </a:rPr>
              <a:t>自力の心</a:t>
            </a:r>
            <a:r>
              <a:rPr kumimoji="1" lang="ja-JP" altLang="en-US" sz="4000" b="1" dirty="0">
                <a:ea typeface="游ゴシック" panose="020B0400000000000000" pitchFamily="50" charset="-128"/>
              </a:rPr>
              <a:t>（自力心）</a:t>
            </a:r>
          </a:p>
        </p:txBody>
      </p:sp>
      <p:sp>
        <p:nvSpPr>
          <p:cNvPr id="6" name="テキスト ボックス 5"/>
          <p:cNvSpPr txBox="1"/>
          <p:nvPr/>
        </p:nvSpPr>
        <p:spPr>
          <a:xfrm>
            <a:off x="611560" y="5085184"/>
            <a:ext cx="8846007" cy="1200329"/>
          </a:xfrm>
          <a:prstGeom prst="rect">
            <a:avLst/>
          </a:prstGeom>
          <a:noFill/>
        </p:spPr>
        <p:txBody>
          <a:bodyPr wrap="square" rtlCol="0">
            <a:spAutoFit/>
          </a:bodyPr>
          <a:lstStyle/>
          <a:p>
            <a:pPr algn="ctr"/>
            <a:r>
              <a:rPr kumimoji="1" lang="ja-JP" altLang="en-US" sz="7200" b="1" dirty="0">
                <a:ea typeface="游ゴシック" panose="020B0400000000000000" pitchFamily="50" charset="-128"/>
              </a:rPr>
              <a:t>疑い</a:t>
            </a:r>
            <a:r>
              <a:rPr lang="ja-JP" altLang="en-US" sz="7200" b="1" dirty="0">
                <a:ea typeface="游ゴシック" panose="020B0400000000000000" pitchFamily="50" charset="-128"/>
              </a:rPr>
              <a:t>の心</a:t>
            </a:r>
            <a:r>
              <a:rPr lang="ja-JP" altLang="en-US" sz="4000" b="1" dirty="0">
                <a:ea typeface="游ゴシック" panose="020B0400000000000000" pitchFamily="50" charset="-128"/>
              </a:rPr>
              <a:t>（疑心）</a:t>
            </a:r>
            <a:endParaRPr kumimoji="1" lang="ja-JP" altLang="en-US" sz="7200" b="1" dirty="0">
              <a:ea typeface="游ゴシック" panose="020B0400000000000000" pitchFamily="50" charset="-128"/>
            </a:endParaRPr>
          </a:p>
        </p:txBody>
      </p:sp>
      <p:sp>
        <p:nvSpPr>
          <p:cNvPr id="8" name="等号 5">
            <a:extLst>
              <a:ext uri="{FF2B5EF4-FFF2-40B4-BE49-F238E27FC236}">
                <a16:creationId xmlns:a16="http://schemas.microsoft.com/office/drawing/2014/main" id="{2A6BCF9B-0F5B-41E0-A70E-DFBA23BAD46C}"/>
              </a:ext>
            </a:extLst>
          </p:cNvPr>
          <p:cNvSpPr/>
          <p:nvPr/>
        </p:nvSpPr>
        <p:spPr>
          <a:xfrm rot="5400000">
            <a:off x="3954701" y="4351298"/>
            <a:ext cx="720080" cy="914400"/>
          </a:xfrm>
          <a:prstGeom prst="mathEqual">
            <a:avLst>
              <a:gd name="adj1" fmla="val 9631"/>
              <a:gd name="adj2" fmla="val 1176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125868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4328" y="476672"/>
            <a:ext cx="8162439" cy="2677656"/>
          </a:xfrm>
          <a:prstGeom prst="rect">
            <a:avLst/>
          </a:prstGeom>
          <a:noFill/>
        </p:spPr>
        <p:txBody>
          <a:bodyPr wrap="square" rtlCol="0">
            <a:spAutoFit/>
          </a:bodyPr>
          <a:lstStyle/>
          <a:p>
            <a:pPr algn="ctr"/>
            <a:r>
              <a:rPr kumimoji="1" lang="ja-JP" altLang="en-US" sz="5400" b="1" dirty="0">
                <a:ea typeface="游ゴシック" panose="020B0400000000000000" pitchFamily="50" charset="-128"/>
              </a:rPr>
              <a:t>自力疑心の人が、</a:t>
            </a:r>
            <a:endParaRPr kumimoji="1" lang="en-US" altLang="ja-JP" sz="5400" b="1" dirty="0">
              <a:ea typeface="游ゴシック" panose="020B0400000000000000" pitchFamily="50" charset="-128"/>
            </a:endParaRPr>
          </a:p>
          <a:p>
            <a:pPr algn="ctr"/>
            <a:r>
              <a:rPr kumimoji="1" lang="ja-JP" altLang="en-US" sz="5400" b="1" dirty="0">
                <a:ea typeface="游ゴシック" panose="020B0400000000000000" pitchFamily="50" charset="-128"/>
              </a:rPr>
              <a:t>救いにあずかることは</a:t>
            </a:r>
            <a:endParaRPr kumimoji="1" lang="en-US" altLang="ja-JP" sz="5400" b="1" dirty="0">
              <a:ea typeface="游ゴシック" panose="020B0400000000000000" pitchFamily="50" charset="-128"/>
            </a:endParaRPr>
          </a:p>
          <a:p>
            <a:pPr algn="ctr"/>
            <a:r>
              <a:rPr kumimoji="1" lang="ja-JP" altLang="en-US" sz="6000" b="1" dirty="0">
                <a:solidFill>
                  <a:srgbClr val="3366FF"/>
                </a:solidFill>
                <a:ea typeface="游ゴシック" panose="020B0400000000000000" pitchFamily="50" charset="-128"/>
              </a:rPr>
              <a:t>不可能</a:t>
            </a:r>
            <a:endParaRPr kumimoji="1" lang="en-US" altLang="ja-JP" sz="6000" b="1" dirty="0">
              <a:solidFill>
                <a:srgbClr val="3366FF"/>
              </a:solidFill>
              <a:ea typeface="游ゴシック" panose="020B0400000000000000" pitchFamily="50" charset="-128"/>
            </a:endParaRPr>
          </a:p>
        </p:txBody>
      </p:sp>
      <p:sp>
        <p:nvSpPr>
          <p:cNvPr id="3" name="テキスト ボックス 2"/>
          <p:cNvSpPr txBox="1"/>
          <p:nvPr/>
        </p:nvSpPr>
        <p:spPr>
          <a:xfrm>
            <a:off x="374328" y="4149080"/>
            <a:ext cx="8640960" cy="1938992"/>
          </a:xfrm>
          <a:prstGeom prst="rect">
            <a:avLst/>
          </a:prstGeom>
          <a:noFill/>
        </p:spPr>
        <p:txBody>
          <a:bodyPr wrap="square" rtlCol="0">
            <a:spAutoFit/>
          </a:bodyPr>
          <a:lstStyle/>
          <a:p>
            <a:pPr algn="ctr"/>
            <a:r>
              <a:rPr kumimoji="1" lang="ja-JP" altLang="en-US" sz="6000" b="1" dirty="0">
                <a:solidFill>
                  <a:srgbClr val="FF0000"/>
                </a:solidFill>
                <a:ea typeface="游ゴシック" panose="020B0400000000000000" pitchFamily="50" charset="-128"/>
              </a:rPr>
              <a:t>自力疑心を捨てて、</a:t>
            </a:r>
            <a:endParaRPr kumimoji="1" lang="en-US" altLang="ja-JP" sz="6000" b="1" dirty="0">
              <a:solidFill>
                <a:srgbClr val="FF0000"/>
              </a:solidFill>
              <a:ea typeface="游ゴシック" panose="020B0400000000000000" pitchFamily="50" charset="-128"/>
            </a:endParaRPr>
          </a:p>
          <a:p>
            <a:pPr algn="ctr"/>
            <a:r>
              <a:rPr kumimoji="1" lang="ja-JP" altLang="en-US" sz="6000" b="1" dirty="0">
                <a:solidFill>
                  <a:srgbClr val="FF0000"/>
                </a:solidFill>
                <a:ea typeface="游ゴシック" panose="020B0400000000000000" pitchFamily="50" charset="-128"/>
              </a:rPr>
              <a:t>阿弥陀仏に</a:t>
            </a:r>
            <a:r>
              <a:rPr lang="ja-JP" altLang="en-US" sz="6000" b="1" dirty="0">
                <a:solidFill>
                  <a:srgbClr val="FF0000"/>
                </a:solidFill>
                <a:ea typeface="游ゴシック" panose="020B0400000000000000" pitchFamily="50" charset="-128"/>
              </a:rPr>
              <a:t>まかせ</a:t>
            </a:r>
            <a:r>
              <a:rPr kumimoji="1" lang="ja-JP" altLang="en-US" sz="6000" b="1" dirty="0">
                <a:solidFill>
                  <a:srgbClr val="FF0000"/>
                </a:solidFill>
                <a:ea typeface="游ゴシック" panose="020B0400000000000000" pitchFamily="50" charset="-128"/>
              </a:rPr>
              <a:t>なさい</a:t>
            </a:r>
          </a:p>
        </p:txBody>
      </p:sp>
      <p:sp>
        <p:nvSpPr>
          <p:cNvPr id="4" name="右矢印 3">
            <a:extLst>
              <a:ext uri="{FF2B5EF4-FFF2-40B4-BE49-F238E27FC236}">
                <a16:creationId xmlns:a16="http://schemas.microsoft.com/office/drawing/2014/main" id="{3F606F9C-7BA0-4D81-807D-0EC861646649}"/>
              </a:ext>
            </a:extLst>
          </p:cNvPr>
          <p:cNvSpPr/>
          <p:nvPr/>
        </p:nvSpPr>
        <p:spPr>
          <a:xfrm rot="5400000">
            <a:off x="3891055" y="2857354"/>
            <a:ext cx="711696" cy="1366031"/>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prstClr val="white"/>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322917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19" y="1628801"/>
            <a:ext cx="8640961" cy="496855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400" b="1" dirty="0">
                <a:solidFill>
                  <a:schemeClr val="tx1"/>
                </a:solidFill>
                <a:ea typeface="游ゴシック" panose="020B0400000000000000" pitchFamily="50" charset="-128"/>
              </a:rPr>
              <a:t>☆自らの力にたよる者は、阿弥陀</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仏の救いを疑う者であり、その</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救いを拒絶する者である。</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☆だから、すみやかに自力疑心を</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捨てて、お釈迦さまがすすめら</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れるままに、阿弥陀仏の救いに</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おまかせすべきである。</a:t>
            </a:r>
            <a:endParaRPr lang="en-US" altLang="ja-JP" sz="4400" b="1" dirty="0">
              <a:solidFill>
                <a:schemeClr val="tx1"/>
              </a:solidFill>
              <a:ea typeface="游ゴシック" panose="020B0400000000000000" pitchFamily="50" charset="-128"/>
            </a:endParaRPr>
          </a:p>
        </p:txBody>
      </p:sp>
      <p:sp>
        <p:nvSpPr>
          <p:cNvPr id="7" name="横巻き 6"/>
          <p:cNvSpPr/>
          <p:nvPr/>
        </p:nvSpPr>
        <p:spPr>
          <a:xfrm>
            <a:off x="256749" y="116632"/>
            <a:ext cx="5328593" cy="141504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ここまでのポイント</a:t>
            </a:r>
          </a:p>
        </p:txBody>
      </p:sp>
    </p:spTree>
    <p:custDataLst>
      <p:tags r:id="rId1"/>
    </p:custDataLst>
    <p:extLst>
      <p:ext uri="{BB962C8B-B14F-4D97-AF65-F5344CB8AC3E}">
        <p14:creationId xmlns:p14="http://schemas.microsoft.com/office/powerpoint/2010/main" val="404150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9144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　　　  </a:t>
            </a:r>
            <a:r>
              <a:rPr kumimoji="1" lang="ja-JP" altLang="en-US" sz="6000" b="1" i="0" u="sng" strike="noStrike" kern="1200" cap="none" spc="0" normalizeH="0" baseline="0" noProof="0" dirty="0">
                <a:ln>
                  <a:noFill/>
                </a:ln>
                <a:solidFill>
                  <a:srgbClr val="FF0000"/>
                </a:solidFill>
                <a:effectLst>
                  <a:glow rad="241300">
                    <a:prstClr val="white"/>
                  </a:glow>
                </a:effectLst>
                <a:uLnTx/>
                <a:uFillTx/>
                <a:latin typeface="Calibri"/>
                <a:ea typeface="游ゴシック" panose="020B0400000000000000" pitchFamily="50" charset="-128"/>
                <a:cs typeface="+mn-cs"/>
              </a:rPr>
              <a:t>ご案内とお願い</a:t>
            </a:r>
            <a:endParaRPr kumimoji="1" lang="en-US" altLang="ja-JP" sz="4000" b="1" i="0" u="sng" strike="noStrike" kern="1200" cap="none" spc="0" normalizeH="0" baseline="0" noProof="0" dirty="0">
              <a:ln>
                <a:noFill/>
              </a:ln>
              <a:solidFill>
                <a:srgbClr val="FF0000"/>
              </a:solidFill>
              <a:effectLst>
                <a:glow rad="2413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　本動画に使用した教材は、「浄土真宗本願寺派総合研究所」のホームページ</a:t>
            </a:r>
            <a:r>
              <a:rPr kumimoji="1" lang="ja-JP" altLang="en-US" sz="32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a:t>
            </a:r>
            <a:r>
              <a:rPr kumimoji="1" lang="en-US" altLang="ja-JP" sz="32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http://j-soken.jp/</a:t>
            </a:r>
            <a:r>
              <a:rPr kumimoji="1" lang="ja-JP" altLang="en-US" sz="32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a:t>
            </a:r>
            <a:r>
              <a:rPr kumimoji="1" lang="ja-JP" altLang="en-US"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からダウンロードしていただけます。ぜひご活用ください。</a:t>
            </a:r>
            <a:endParaRPr kumimoji="1" lang="en-US" altLang="ja-JP"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　本動画は、皆様方が各種講座や研修会を開かれる際に参考としていただくために制作いたしました。本動画をそのまま上映することはご遠慮ください。</a:t>
            </a:r>
            <a:endParaRPr kumimoji="1" lang="en-US" altLang="ja-JP"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371902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089898" y="332656"/>
            <a:ext cx="3749744" cy="6146106"/>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21</a:t>
            </a:r>
            <a:r>
              <a:rPr lang="ja-JP" altLang="en-US" sz="5400" b="1" dirty="0">
                <a:latin typeface="游ゴシック" panose="020B0400000000000000" pitchFamily="50" charset="-128"/>
                <a:ea typeface="游ゴシック" panose="020B0400000000000000" pitchFamily="50" charset="-128"/>
              </a:rPr>
              <a:t>如来</a:t>
            </a:r>
            <a:r>
              <a:rPr lang="ja-JP" altLang="en-US" sz="5400" b="1" dirty="0">
                <a:solidFill>
                  <a:prstClr val="black"/>
                </a:solidFill>
                <a:latin typeface="游ゴシック" panose="020B0400000000000000" pitchFamily="50" charset="-128"/>
                <a:ea typeface="游ゴシック" panose="020B0400000000000000" pitchFamily="50" charset="-128"/>
              </a:rPr>
              <a:t>所以興出世</a:t>
            </a:r>
            <a:endParaRPr lang="en-US" altLang="ja-JP" sz="5400" b="1" dirty="0">
              <a:solidFill>
                <a:prstClr val="black"/>
              </a:solidFill>
              <a:latin typeface="游ゴシック" panose="020B0400000000000000" pitchFamily="50" charset="-128"/>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22</a:t>
            </a:r>
            <a:r>
              <a:rPr lang="ja-JP" altLang="en-US" sz="5400" b="1" dirty="0">
                <a:solidFill>
                  <a:prstClr val="black"/>
                </a:solidFill>
                <a:latin typeface="游ゴシック" panose="020B0400000000000000" pitchFamily="50" charset="-128"/>
                <a:ea typeface="游ゴシック" panose="020B0400000000000000" pitchFamily="50" charset="-128"/>
              </a:rPr>
              <a:t>唯説弥陀本願海</a:t>
            </a:r>
            <a:endParaRPr lang="en-US" altLang="ja-JP" sz="5400" b="1" dirty="0">
              <a:solidFill>
                <a:prstClr val="black"/>
              </a:solidFill>
              <a:latin typeface="游ゴシック" panose="020B0400000000000000" pitchFamily="50" charset="-128"/>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23</a:t>
            </a:r>
            <a:r>
              <a:rPr lang="ja-JP" altLang="en-US" sz="5400" b="1" dirty="0">
                <a:ea typeface="游ゴシック" panose="020B0400000000000000" pitchFamily="50" charset="-128"/>
              </a:rPr>
              <a:t>五濁悪時群生海</a:t>
            </a:r>
            <a:endParaRPr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24</a:t>
            </a:r>
            <a:r>
              <a:rPr lang="ja-JP" altLang="en-US" sz="5400" b="1" dirty="0">
                <a:ea typeface="游ゴシック" panose="020B0400000000000000" pitchFamily="50" charset="-128"/>
              </a:rPr>
              <a:t>応信如来如実言</a:t>
            </a:r>
            <a:endParaRPr lang="ja-JP" altLang="en-US" sz="5400" b="1" dirty="0">
              <a:solidFill>
                <a:prstClr val="black"/>
              </a:solidFill>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343632" y="122728"/>
            <a:ext cx="4746266" cy="6565962"/>
          </a:xfrm>
          <a:prstGeom prst="rect">
            <a:avLst/>
          </a:prstGeom>
          <a:solidFill>
            <a:srgbClr val="FA608C"/>
          </a:solidFill>
        </p:spPr>
        <p:txBody>
          <a:bodyPr vert="eaVert" wrap="square" rtlCol="0">
            <a:noAutofit/>
          </a:bodyPr>
          <a:lstStyle/>
          <a:p>
            <a:pPr>
              <a:lnSpc>
                <a:spcPts val="5900"/>
              </a:lnSpc>
            </a:pPr>
            <a:r>
              <a:rPr lang="ja-JP" altLang="en-US" sz="4800" b="1" dirty="0">
                <a:solidFill>
                  <a:prstClr val="white"/>
                </a:solidFill>
                <a:latin typeface="游ゴシック" panose="020B0400000000000000" pitchFamily="50" charset="-128"/>
                <a:ea typeface="游ゴシック" panose="020B0400000000000000" pitchFamily="50" charset="-128"/>
              </a:rPr>
              <a:t>如来、世に興出した</a:t>
            </a:r>
            <a:r>
              <a:rPr lang="ja-JP" altLang="en-US" sz="4800" b="1" dirty="0" err="1">
                <a:solidFill>
                  <a:prstClr val="white"/>
                </a:solidFill>
                <a:latin typeface="游ゴシック" panose="020B0400000000000000" pitchFamily="50" charset="-128"/>
                <a:ea typeface="游ゴシック" panose="020B0400000000000000" pitchFamily="50" charset="-128"/>
              </a:rPr>
              <a:t>まふゆゑは</a:t>
            </a:r>
            <a:r>
              <a:rPr lang="ja-JP" altLang="en-US" sz="4800" b="1" dirty="0">
                <a:solidFill>
                  <a:prstClr val="white"/>
                </a:solidFill>
                <a:latin typeface="游ゴシック" panose="020B0400000000000000" pitchFamily="50" charset="-128"/>
                <a:ea typeface="游ゴシック" panose="020B0400000000000000" pitchFamily="50" charset="-128"/>
              </a:rPr>
              <a:t>、ただ弥陀の本願海を説かんとなり。</a:t>
            </a:r>
            <a:endParaRPr lang="en-US" altLang="ja-JP" sz="4800" b="1" dirty="0">
              <a:solidFill>
                <a:prstClr val="white"/>
              </a:solidFill>
              <a:latin typeface="游ゴシック" panose="020B0400000000000000" pitchFamily="50" charset="-128"/>
              <a:ea typeface="游ゴシック" panose="020B0400000000000000" pitchFamily="50" charset="-128"/>
            </a:endParaRPr>
          </a:p>
          <a:p>
            <a:pPr>
              <a:lnSpc>
                <a:spcPts val="5900"/>
              </a:lnSpc>
            </a:pPr>
            <a:r>
              <a:rPr lang="ja-JP" altLang="en-US" sz="4800" b="1" dirty="0">
                <a:solidFill>
                  <a:schemeClr val="bg1"/>
                </a:solidFill>
                <a:latin typeface="游ゴシック" panose="020B0400000000000000" pitchFamily="50" charset="-128"/>
                <a:ea typeface="游ゴシック" panose="020B0400000000000000" pitchFamily="50" charset="-128"/>
              </a:rPr>
              <a:t>五濁悪時の群生海、</a:t>
            </a:r>
            <a:endParaRPr lang="en-US" altLang="ja-JP" sz="4800" b="1" dirty="0">
              <a:solidFill>
                <a:schemeClr val="bg1"/>
              </a:solidFill>
              <a:latin typeface="游ゴシック" panose="020B0400000000000000" pitchFamily="50" charset="-128"/>
              <a:ea typeface="游ゴシック" panose="020B0400000000000000" pitchFamily="50" charset="-128"/>
            </a:endParaRPr>
          </a:p>
          <a:p>
            <a:pPr>
              <a:lnSpc>
                <a:spcPts val="5900"/>
              </a:lnSpc>
            </a:pPr>
            <a:r>
              <a:rPr lang="ja-JP" altLang="en-US" sz="4800" b="1" dirty="0">
                <a:solidFill>
                  <a:schemeClr val="bg1"/>
                </a:solidFill>
                <a:latin typeface="游ゴシック" panose="020B0400000000000000" pitchFamily="50" charset="-128"/>
                <a:ea typeface="游ゴシック" panose="020B0400000000000000" pitchFamily="50" charset="-128"/>
              </a:rPr>
              <a:t>如来如実の言を信ずべし</a:t>
            </a:r>
            <a:r>
              <a:rPr lang="ja-JP" altLang="en-US" sz="4400" b="1" dirty="0">
                <a:solidFill>
                  <a:schemeClr val="bg1"/>
                </a:solidFill>
                <a:latin typeface="游ゴシック" panose="020B0400000000000000" pitchFamily="50" charset="-128"/>
                <a:ea typeface="游ゴシック" panose="020B0400000000000000" pitchFamily="50" charset="-128"/>
              </a:rPr>
              <a:t>。</a:t>
            </a:r>
            <a:endParaRPr lang="en-US" altLang="ja-JP" sz="4400" b="1" dirty="0">
              <a:solidFill>
                <a:schemeClr val="bg1"/>
              </a:solidFill>
              <a:latin typeface="游ゴシック" panose="020B0400000000000000" pitchFamily="50" charset="-128"/>
              <a:ea typeface="游ゴシック" panose="020B0400000000000000" pitchFamily="50" charset="-128"/>
            </a:endParaRPr>
          </a:p>
          <a:p>
            <a:pPr>
              <a:lnSpc>
                <a:spcPts val="5900"/>
              </a:lnSpc>
            </a:pPr>
            <a:endParaRPr lang="en-US" altLang="ja-JP" sz="4800" b="1" dirty="0">
              <a:solidFill>
                <a:prstClr val="white"/>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427606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bg/>
                                          </p:spTgt>
                                        </p:tgtEl>
                                        <p:attrNameLst>
                                          <p:attrName>style.visibility</p:attrName>
                                        </p:attrNameLst>
                                      </p:cBhvr>
                                      <p:to>
                                        <p:strVal val="visible"/>
                                      </p:to>
                                    </p:set>
                                    <p:animEffect transition="in" filter="fade">
                                      <p:cBhvr>
                                        <p:cTn id="27" dur="500"/>
                                        <p:tgtEl>
                                          <p:spTgt spid="3">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500"/>
                                        <p:tgtEl>
                                          <p:spTgt spid="3">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00224" y="233152"/>
            <a:ext cx="8568952" cy="6264696"/>
          </a:xfrm>
          <a:prstGeom prst="rect">
            <a:avLst/>
          </a:prstGeom>
          <a:solidFill>
            <a:srgbClr val="002060"/>
          </a:solidFill>
        </p:spPr>
        <p:txBody>
          <a:bodyPr vert="eaVert" wrap="square" rtlCol="0">
            <a:noAutofit/>
          </a:bodyPr>
          <a:lstStyle/>
          <a:p>
            <a:pPr>
              <a:lnSpc>
                <a:spcPts val="6500"/>
              </a:lnSpc>
            </a:pPr>
            <a:r>
              <a:rPr lang="ja-JP" altLang="en-US" sz="4800" b="1" dirty="0">
                <a:solidFill>
                  <a:schemeClr val="bg1"/>
                </a:solidFill>
                <a:ea typeface="游ゴシック" panose="020B0400000000000000" pitchFamily="50" charset="-128"/>
              </a:rPr>
              <a:t>お釈迦さまが、この世界にお出ましになられた本当の理由は、あらゆる者を救う阿弥陀仏のご本願の教えを説かんがためであった。</a:t>
            </a:r>
            <a:endParaRPr lang="en-US" altLang="ja-JP" sz="4800" b="1" dirty="0">
              <a:solidFill>
                <a:schemeClr val="bg1"/>
              </a:solidFill>
              <a:ea typeface="游ゴシック" panose="020B0400000000000000" pitchFamily="50" charset="-128"/>
            </a:endParaRPr>
          </a:p>
          <a:p>
            <a:pPr>
              <a:lnSpc>
                <a:spcPts val="6500"/>
              </a:lnSpc>
            </a:pPr>
            <a:r>
              <a:rPr lang="ja-JP" altLang="en-US" sz="4800" b="1" dirty="0">
                <a:solidFill>
                  <a:schemeClr val="bg1"/>
                </a:solidFill>
                <a:ea typeface="游ゴシック" panose="020B0400000000000000" pitchFamily="50" charset="-128"/>
              </a:rPr>
              <a:t>この濁り乱れた世に生きる人々は、お釈迦さまが説かれた真実の教えを信じるほかない。</a:t>
            </a:r>
          </a:p>
        </p:txBody>
      </p:sp>
    </p:spTree>
    <p:custDataLst>
      <p:tags r:id="rId1"/>
    </p:custDataLst>
    <p:extLst>
      <p:ext uri="{BB962C8B-B14F-4D97-AF65-F5344CB8AC3E}">
        <p14:creationId xmlns:p14="http://schemas.microsoft.com/office/powerpoint/2010/main" val="390302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8B4CF68-5BF4-48BF-96A5-6BF793A846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88840"/>
            <a:ext cx="3270762" cy="3319947"/>
          </a:xfrm>
          <a:prstGeom prst="rect">
            <a:avLst/>
          </a:prstGeom>
        </p:spPr>
      </p:pic>
      <p:sp>
        <p:nvSpPr>
          <p:cNvPr id="4" name="角丸四角形 3"/>
          <p:cNvSpPr/>
          <p:nvPr/>
        </p:nvSpPr>
        <p:spPr>
          <a:xfrm>
            <a:off x="5190663" y="1412776"/>
            <a:ext cx="1107996" cy="2736304"/>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6600" b="1" dirty="0">
                <a:solidFill>
                  <a:srgbClr val="FF0000"/>
                </a:solidFill>
                <a:latin typeface="游ゴシック" panose="020B0400000000000000" pitchFamily="50" charset="-128"/>
                <a:ea typeface="游ゴシック" panose="020B0400000000000000" pitchFamily="50" charset="-128"/>
              </a:rPr>
              <a:t>如　来</a:t>
            </a:r>
          </a:p>
        </p:txBody>
      </p:sp>
      <p:sp>
        <p:nvSpPr>
          <p:cNvPr id="6" name="等号 5"/>
          <p:cNvSpPr/>
          <p:nvPr/>
        </p:nvSpPr>
        <p:spPr>
          <a:xfrm>
            <a:off x="4227874" y="2514600"/>
            <a:ext cx="914400" cy="914400"/>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a typeface="游ゴシック" panose="020B0400000000000000" pitchFamily="50" charset="-128"/>
            </a:endParaRPr>
          </a:p>
        </p:txBody>
      </p:sp>
      <p:sp>
        <p:nvSpPr>
          <p:cNvPr id="8" name="角丸四角形 7"/>
          <p:cNvSpPr/>
          <p:nvPr/>
        </p:nvSpPr>
        <p:spPr>
          <a:xfrm>
            <a:off x="3071489" y="836712"/>
            <a:ext cx="1107996" cy="475252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6600" b="1" dirty="0">
                <a:solidFill>
                  <a:srgbClr val="FF0000"/>
                </a:solidFill>
                <a:latin typeface="游ゴシック" panose="020B0400000000000000" pitchFamily="50" charset="-128"/>
                <a:ea typeface="游ゴシック" panose="020B0400000000000000" pitchFamily="50" charset="-128"/>
              </a:rPr>
              <a:t>お釈迦さま</a:t>
            </a:r>
          </a:p>
        </p:txBody>
      </p:sp>
      <p:sp>
        <p:nvSpPr>
          <p:cNvPr id="9" name="テキスト ボックス 8">
            <a:extLst>
              <a:ext uri="{FF2B5EF4-FFF2-40B4-BE49-F238E27FC236}">
                <a16:creationId xmlns:a16="http://schemas.microsoft.com/office/drawing/2014/main" id="{784E550B-805F-453D-A6BA-4C70F4422D2D}"/>
              </a:ext>
            </a:extLst>
          </p:cNvPr>
          <p:cNvSpPr txBox="1"/>
          <p:nvPr/>
        </p:nvSpPr>
        <p:spPr>
          <a:xfrm>
            <a:off x="6683702" y="332656"/>
            <a:ext cx="1967205" cy="6146106"/>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21</a:t>
            </a:r>
            <a:r>
              <a:rPr lang="ja-JP" altLang="en-US" sz="5400" b="1" dirty="0">
                <a:solidFill>
                  <a:srgbClr val="FF0000"/>
                </a:solidFill>
                <a:latin typeface="游ゴシック" panose="020B0400000000000000" pitchFamily="50" charset="-128"/>
                <a:ea typeface="游ゴシック" panose="020B0400000000000000" pitchFamily="50" charset="-128"/>
              </a:rPr>
              <a:t>如来</a:t>
            </a:r>
            <a:r>
              <a:rPr lang="ja-JP" altLang="en-US" sz="5400" b="1" dirty="0">
                <a:solidFill>
                  <a:prstClr val="black"/>
                </a:solidFill>
                <a:latin typeface="游ゴシック" panose="020B0400000000000000" pitchFamily="50" charset="-128"/>
                <a:ea typeface="游ゴシック" panose="020B0400000000000000" pitchFamily="50" charset="-128"/>
              </a:rPr>
              <a:t>所以興出世</a:t>
            </a:r>
            <a:endParaRPr lang="en-US" altLang="ja-JP" sz="5400" b="1" dirty="0">
              <a:solidFill>
                <a:prstClr val="black"/>
              </a:solidFill>
              <a:latin typeface="游ゴシック" panose="020B0400000000000000" pitchFamily="50" charset="-128"/>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22</a:t>
            </a:r>
            <a:r>
              <a:rPr lang="ja-JP" altLang="en-US" sz="5400" b="1" dirty="0">
                <a:solidFill>
                  <a:prstClr val="black"/>
                </a:solidFill>
                <a:latin typeface="游ゴシック" panose="020B0400000000000000" pitchFamily="50" charset="-128"/>
                <a:ea typeface="游ゴシック" panose="020B0400000000000000" pitchFamily="50" charset="-128"/>
              </a:rPr>
              <a:t>唯説弥陀本願海</a:t>
            </a:r>
          </a:p>
        </p:txBody>
      </p:sp>
    </p:spTree>
    <p:custDataLst>
      <p:tags r:id="rId1"/>
    </p:custDataLst>
    <p:extLst>
      <p:ext uri="{BB962C8B-B14F-4D97-AF65-F5344CB8AC3E}">
        <p14:creationId xmlns:p14="http://schemas.microsoft.com/office/powerpoint/2010/main" val="307504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8D7375F-4660-49CC-A1A8-A1C7E03CBC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243408"/>
            <a:ext cx="4752528" cy="4823996"/>
          </a:xfrm>
          <a:prstGeom prst="rect">
            <a:avLst/>
          </a:prstGeom>
        </p:spPr>
      </p:pic>
      <p:sp>
        <p:nvSpPr>
          <p:cNvPr id="13" name="テキスト ボックス 12"/>
          <p:cNvSpPr txBox="1"/>
          <p:nvPr/>
        </p:nvSpPr>
        <p:spPr>
          <a:xfrm>
            <a:off x="467544" y="1556792"/>
            <a:ext cx="7647706" cy="3785652"/>
          </a:xfrm>
          <a:prstGeom prst="rect">
            <a:avLst/>
          </a:prstGeom>
          <a:noFill/>
        </p:spPr>
        <p:txBody>
          <a:bodyPr vert="horz" wrap="square" rtlCol="0">
            <a:spAutoFit/>
          </a:bodyPr>
          <a:lstStyle/>
          <a:p>
            <a:r>
              <a:rPr kumimoji="1" lang="ja-JP" altLang="en-US" sz="6000" b="1" dirty="0">
                <a:latin typeface="游ゴシック" panose="020B0400000000000000" pitchFamily="50" charset="-128"/>
                <a:ea typeface="游ゴシック" panose="020B0400000000000000" pitchFamily="50" charset="-128"/>
              </a:rPr>
              <a:t>お釈迦さまの</a:t>
            </a:r>
            <a:endParaRPr kumimoji="1" lang="en-US" altLang="ja-JP" sz="6000" b="1" dirty="0">
              <a:latin typeface="游ゴシック" panose="020B0400000000000000" pitchFamily="50" charset="-128"/>
              <a:ea typeface="游ゴシック" panose="020B0400000000000000" pitchFamily="50" charset="-128"/>
            </a:endParaRPr>
          </a:p>
          <a:p>
            <a:r>
              <a:rPr kumimoji="1" lang="ja-JP" altLang="en-US" sz="6000" b="1" dirty="0">
                <a:latin typeface="游ゴシック" panose="020B0400000000000000" pitchFamily="50" charset="-128"/>
                <a:ea typeface="游ゴシック" panose="020B0400000000000000" pitchFamily="50" charset="-128"/>
              </a:rPr>
              <a:t>ご生涯を、</a:t>
            </a:r>
            <a:endParaRPr kumimoji="1" lang="en-US" altLang="ja-JP" sz="6000" b="1" dirty="0">
              <a:latin typeface="游ゴシック" panose="020B0400000000000000" pitchFamily="50" charset="-128"/>
              <a:ea typeface="游ゴシック" panose="020B0400000000000000" pitchFamily="50" charset="-128"/>
            </a:endParaRPr>
          </a:p>
          <a:p>
            <a:r>
              <a:rPr kumimoji="1" lang="ja-JP" altLang="en-US" sz="6000" b="1" dirty="0">
                <a:latin typeface="游ゴシック" panose="020B0400000000000000" pitchFamily="50" charset="-128"/>
                <a:ea typeface="游ゴシック" panose="020B0400000000000000" pitchFamily="50" charset="-128"/>
              </a:rPr>
              <a:t>ざっと</a:t>
            </a:r>
            <a:endParaRPr kumimoji="1" lang="en-US" altLang="ja-JP" sz="6000" b="1" dirty="0">
              <a:latin typeface="游ゴシック" panose="020B0400000000000000" pitchFamily="50" charset="-128"/>
              <a:ea typeface="游ゴシック" panose="020B0400000000000000" pitchFamily="50" charset="-128"/>
            </a:endParaRPr>
          </a:p>
          <a:p>
            <a:r>
              <a:rPr kumimoji="1" lang="ja-JP" altLang="en-US" sz="6000" b="1" dirty="0">
                <a:latin typeface="游ゴシック" panose="020B0400000000000000" pitchFamily="50" charset="-128"/>
                <a:ea typeface="游ゴシック" panose="020B0400000000000000" pitchFamily="50" charset="-128"/>
              </a:rPr>
              <a:t>見ていきましょう。</a:t>
            </a:r>
          </a:p>
        </p:txBody>
      </p:sp>
    </p:spTree>
    <p:custDataLst>
      <p:tags r:id="rId1"/>
    </p:custDataLst>
    <p:extLst>
      <p:ext uri="{BB962C8B-B14F-4D97-AF65-F5344CB8AC3E}">
        <p14:creationId xmlns:p14="http://schemas.microsoft.com/office/powerpoint/2010/main" val="137032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8CA72F1-DB08-4FBB-BDC5-1F15AA0FB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4903" y="1988840"/>
            <a:ext cx="7025637" cy="4536504"/>
          </a:xfrm>
          <a:prstGeom prst="rect">
            <a:avLst/>
          </a:prstGeom>
        </p:spPr>
      </p:pic>
      <p:sp>
        <p:nvSpPr>
          <p:cNvPr id="13" name="テキスト ボックス 12"/>
          <p:cNvSpPr txBox="1"/>
          <p:nvPr/>
        </p:nvSpPr>
        <p:spPr>
          <a:xfrm>
            <a:off x="107504" y="188640"/>
            <a:ext cx="9417963" cy="1569660"/>
          </a:xfrm>
          <a:prstGeom prst="rect">
            <a:avLst/>
          </a:prstGeom>
          <a:noFill/>
        </p:spPr>
        <p:txBody>
          <a:bodyPr vert="horz" wrap="square" rtlCol="0">
            <a:spAutoFit/>
          </a:bodyPr>
          <a:lstStyle/>
          <a:p>
            <a:r>
              <a:rPr kumimoji="1" lang="ja-JP" altLang="en-US" sz="4800" b="1" dirty="0">
                <a:effectLst>
                  <a:glow rad="127000">
                    <a:schemeClr val="bg1"/>
                  </a:glow>
                </a:effectLst>
                <a:latin typeface="游ゴシック" panose="020B0400000000000000" pitchFamily="50" charset="-128"/>
                <a:ea typeface="游ゴシック" panose="020B0400000000000000" pitchFamily="50" charset="-128"/>
              </a:rPr>
              <a:t>・約２千５００年前、インドの</a:t>
            </a:r>
            <a:endParaRPr kumimoji="1" lang="en-US" altLang="ja-JP" sz="4800" b="1" dirty="0">
              <a:effectLst>
                <a:glow rad="127000">
                  <a:schemeClr val="bg1"/>
                </a:glow>
              </a:effectLst>
              <a:latin typeface="游ゴシック" panose="020B0400000000000000" pitchFamily="50" charset="-128"/>
              <a:ea typeface="游ゴシック" panose="020B0400000000000000" pitchFamily="50" charset="-128"/>
            </a:endParaRPr>
          </a:p>
          <a:p>
            <a:r>
              <a:rPr kumimoji="1" lang="ja-JP" altLang="en-US" sz="4800" b="1" dirty="0">
                <a:effectLst>
                  <a:glow rad="127000">
                    <a:schemeClr val="bg1"/>
                  </a:glow>
                </a:effectLst>
                <a:latin typeface="游ゴシック" panose="020B0400000000000000" pitchFamily="50" charset="-128"/>
                <a:ea typeface="游ゴシック" panose="020B0400000000000000" pitchFamily="50" charset="-128"/>
              </a:rPr>
              <a:t>　カピラバストゥで誕生</a:t>
            </a:r>
          </a:p>
        </p:txBody>
      </p:sp>
      <p:sp>
        <p:nvSpPr>
          <p:cNvPr id="3" name="テキスト ボックス 2">
            <a:extLst>
              <a:ext uri="{FF2B5EF4-FFF2-40B4-BE49-F238E27FC236}">
                <a16:creationId xmlns:a16="http://schemas.microsoft.com/office/drawing/2014/main" id="{91671DE4-BAE6-400F-97F0-A174ACB59FE2}"/>
              </a:ext>
            </a:extLst>
          </p:cNvPr>
          <p:cNvSpPr txBox="1"/>
          <p:nvPr/>
        </p:nvSpPr>
        <p:spPr>
          <a:xfrm>
            <a:off x="107504" y="2276872"/>
            <a:ext cx="8928992" cy="2308324"/>
          </a:xfrm>
          <a:prstGeom prst="rect">
            <a:avLst/>
          </a:prstGeom>
          <a:noFill/>
        </p:spPr>
        <p:txBody>
          <a:bodyPr vert="horz" wrap="square" rtlCol="0">
            <a:spAutoFit/>
          </a:bodyPr>
          <a:lstStyle/>
          <a:p>
            <a:r>
              <a:rPr kumimoji="1" lang="ja-JP" altLang="en-US" sz="4800" b="1" dirty="0">
                <a:effectLst>
                  <a:glow rad="190500">
                    <a:schemeClr val="bg1"/>
                  </a:glow>
                </a:effectLst>
                <a:latin typeface="游ゴシック" panose="020B0400000000000000" pitchFamily="50" charset="-128"/>
                <a:ea typeface="游ゴシック" panose="020B0400000000000000" pitchFamily="50" charset="-128"/>
              </a:rPr>
              <a:t>・２９歳、</a:t>
            </a:r>
            <a:endParaRPr kumimoji="1" lang="en-US" altLang="ja-JP" sz="4800" b="1" dirty="0">
              <a:effectLst>
                <a:glow rad="190500">
                  <a:schemeClr val="bg1"/>
                </a:glow>
              </a:effectLst>
              <a:latin typeface="游ゴシック" panose="020B0400000000000000" pitchFamily="50" charset="-128"/>
              <a:ea typeface="游ゴシック" panose="020B0400000000000000" pitchFamily="50" charset="-128"/>
            </a:endParaRPr>
          </a:p>
          <a:p>
            <a:r>
              <a:rPr kumimoji="1" lang="ja-JP" altLang="en-US" sz="4800" b="1" dirty="0">
                <a:effectLst>
                  <a:glow rad="190500">
                    <a:schemeClr val="bg1"/>
                  </a:glow>
                </a:effectLst>
                <a:latin typeface="游ゴシック" panose="020B0400000000000000" pitchFamily="50" charset="-128"/>
                <a:ea typeface="游ゴシック" panose="020B0400000000000000" pitchFamily="50" charset="-128"/>
              </a:rPr>
              <a:t>　道を求めて出家</a:t>
            </a:r>
            <a:endParaRPr kumimoji="1" lang="en-US" altLang="ja-JP" sz="4800" b="1" dirty="0">
              <a:effectLst>
                <a:glow rad="190500">
                  <a:schemeClr val="bg1"/>
                </a:glow>
              </a:effectLst>
              <a:latin typeface="游ゴシック" panose="020B0400000000000000" pitchFamily="50" charset="-128"/>
              <a:ea typeface="游ゴシック" panose="020B0400000000000000" pitchFamily="50" charset="-128"/>
            </a:endParaRPr>
          </a:p>
          <a:p>
            <a:r>
              <a:rPr kumimoji="1" lang="ja-JP" altLang="en-US" sz="4800" b="1" dirty="0">
                <a:effectLst>
                  <a:glow rad="190500">
                    <a:schemeClr val="bg1"/>
                  </a:glow>
                </a:effectLst>
                <a:latin typeface="游ゴシック" panose="020B0400000000000000" pitchFamily="50" charset="-128"/>
                <a:ea typeface="游ゴシック" panose="020B0400000000000000" pitchFamily="50" charset="-128"/>
              </a:rPr>
              <a:t>　６年にわたる苦行</a:t>
            </a:r>
          </a:p>
        </p:txBody>
      </p:sp>
    </p:spTree>
    <p:custDataLst>
      <p:tags r:id="rId1"/>
    </p:custDataLst>
    <p:extLst>
      <p:ext uri="{BB962C8B-B14F-4D97-AF65-F5344CB8AC3E}">
        <p14:creationId xmlns:p14="http://schemas.microsoft.com/office/powerpoint/2010/main" val="279762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36982" y="284454"/>
            <a:ext cx="9417963" cy="1569660"/>
          </a:xfrm>
          <a:prstGeom prst="rect">
            <a:avLst/>
          </a:prstGeom>
          <a:noFill/>
        </p:spPr>
        <p:txBody>
          <a:bodyPr vert="horz" wrap="square" rtlCol="0">
            <a:spAutoFit/>
          </a:bodyPr>
          <a:lstStyle/>
          <a:p>
            <a:r>
              <a:rPr kumimoji="1" lang="ja-JP" altLang="en-US" sz="4800" b="1" dirty="0">
                <a:latin typeface="游ゴシック" panose="020B0400000000000000" pitchFamily="50" charset="-128"/>
                <a:ea typeface="游ゴシック" panose="020B0400000000000000" pitchFamily="50" charset="-128"/>
              </a:rPr>
              <a:t>・３５歳、ブッダガヤーの菩提樹</a:t>
            </a:r>
            <a:endParaRPr kumimoji="1" lang="en-US" altLang="ja-JP" sz="4800" b="1" dirty="0">
              <a:latin typeface="游ゴシック" panose="020B0400000000000000" pitchFamily="50" charset="-128"/>
              <a:ea typeface="游ゴシック" panose="020B0400000000000000" pitchFamily="50" charset="-128"/>
            </a:endParaRPr>
          </a:p>
          <a:p>
            <a:r>
              <a:rPr kumimoji="1" lang="ja-JP" altLang="en-US" sz="4800" b="1" dirty="0">
                <a:latin typeface="游ゴシック" panose="020B0400000000000000" pitchFamily="50" charset="-128"/>
                <a:ea typeface="游ゴシック" panose="020B0400000000000000" pitchFamily="50" charset="-128"/>
              </a:rPr>
              <a:t>　の下で成道（さとりをひらく）</a:t>
            </a:r>
            <a:endParaRPr kumimoji="1" lang="en-US" altLang="ja-JP" sz="4800" b="1" dirty="0">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2E814B51-8C93-4600-83D1-9A3538A4BB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5715" y="2060848"/>
            <a:ext cx="5112568" cy="5032129"/>
          </a:xfrm>
          <a:prstGeom prst="rect">
            <a:avLst/>
          </a:prstGeom>
        </p:spPr>
      </p:pic>
      <p:sp>
        <p:nvSpPr>
          <p:cNvPr id="6" name="テキスト ボックス 5">
            <a:extLst>
              <a:ext uri="{FF2B5EF4-FFF2-40B4-BE49-F238E27FC236}">
                <a16:creationId xmlns:a16="http://schemas.microsoft.com/office/drawing/2014/main" id="{7388FD1F-5833-44D6-A7F9-61DD40D69C21}"/>
              </a:ext>
            </a:extLst>
          </p:cNvPr>
          <p:cNvSpPr txBox="1"/>
          <p:nvPr/>
        </p:nvSpPr>
        <p:spPr>
          <a:xfrm>
            <a:off x="7308304" y="2214340"/>
            <a:ext cx="677108" cy="4725144"/>
          </a:xfrm>
          <a:prstGeom prst="rect">
            <a:avLst/>
          </a:prstGeom>
          <a:noFill/>
        </p:spPr>
        <p:txBody>
          <a:bodyPr vert="eaVert" wrap="square" rtlCol="0">
            <a:spAutoFit/>
          </a:bodyPr>
          <a:lstStyle/>
          <a:p>
            <a:r>
              <a:rPr lang="ja-JP" altLang="en-US" sz="3200" b="1" dirty="0">
                <a:ea typeface="游ゴシック" panose="020B0400000000000000" pitchFamily="50" charset="-128"/>
              </a:rPr>
              <a:t>「降魔</a:t>
            </a:r>
            <a:r>
              <a:rPr kumimoji="1" lang="ja-JP" altLang="en-US" sz="3200" b="1" dirty="0">
                <a:ea typeface="游ゴシック" panose="020B0400000000000000" pitchFamily="50" charset="-128"/>
              </a:rPr>
              <a:t>成道」のイメージ</a:t>
            </a:r>
          </a:p>
        </p:txBody>
      </p:sp>
    </p:spTree>
    <p:custDataLst>
      <p:tags r:id="rId1"/>
    </p:custDataLst>
    <p:extLst>
      <p:ext uri="{BB962C8B-B14F-4D97-AF65-F5344CB8AC3E}">
        <p14:creationId xmlns:p14="http://schemas.microsoft.com/office/powerpoint/2010/main" val="53196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498555" y="1546287"/>
            <a:ext cx="5898547" cy="707886"/>
          </a:xfrm>
          <a:prstGeom prst="rect">
            <a:avLst/>
          </a:prstGeom>
          <a:noFill/>
        </p:spPr>
        <p:txBody>
          <a:bodyPr wrap="square" rtlCol="0">
            <a:spAutoFit/>
          </a:bodyPr>
          <a:lstStyle/>
          <a:p>
            <a:r>
              <a:rPr lang="ja-JP" altLang="en-US" sz="4000" b="1" dirty="0">
                <a:ea typeface="游ゴシック" panose="020B0400000000000000" pitchFamily="50" charset="-128"/>
              </a:rPr>
              <a:t>１</a:t>
            </a:r>
            <a:r>
              <a:rPr kumimoji="1" lang="ja-JP" altLang="en-US" sz="4000" b="1" dirty="0">
                <a:ea typeface="游ゴシック" panose="020B0400000000000000" pitchFamily="50" charset="-128"/>
              </a:rPr>
              <a:t>　親鸞聖人の信の表明</a:t>
            </a:r>
          </a:p>
        </p:txBody>
      </p:sp>
      <p:sp>
        <p:nvSpPr>
          <p:cNvPr id="6" name="テキスト ボックス 5"/>
          <p:cNvSpPr txBox="1"/>
          <p:nvPr/>
        </p:nvSpPr>
        <p:spPr>
          <a:xfrm>
            <a:off x="2483768" y="4902059"/>
            <a:ext cx="4608512" cy="707886"/>
          </a:xfrm>
          <a:prstGeom prst="rect">
            <a:avLst/>
          </a:prstGeom>
          <a:noFill/>
        </p:spPr>
        <p:txBody>
          <a:bodyPr wrap="square" rtlCol="0">
            <a:spAutoFit/>
          </a:bodyPr>
          <a:lstStyle/>
          <a:p>
            <a:r>
              <a:rPr lang="ja-JP" altLang="en-US" sz="4000" b="1" dirty="0">
                <a:ea typeface="游ゴシック" panose="020B0400000000000000" pitchFamily="50" charset="-128"/>
              </a:rPr>
              <a:t>５</a:t>
            </a:r>
            <a:r>
              <a:rPr kumimoji="1" lang="ja-JP" altLang="en-US" sz="4000" b="1" dirty="0">
                <a:ea typeface="游ゴシック" panose="020B0400000000000000" pitchFamily="50" charset="-128"/>
              </a:rPr>
              <a:t>　七高僧の教え</a:t>
            </a:r>
          </a:p>
        </p:txBody>
      </p:sp>
      <p:sp>
        <p:nvSpPr>
          <p:cNvPr id="8" name="テキスト ボックス 7"/>
          <p:cNvSpPr txBox="1"/>
          <p:nvPr/>
        </p:nvSpPr>
        <p:spPr>
          <a:xfrm>
            <a:off x="2483768" y="5694147"/>
            <a:ext cx="5904656" cy="707886"/>
          </a:xfrm>
          <a:prstGeom prst="rect">
            <a:avLst/>
          </a:prstGeom>
          <a:noFill/>
        </p:spPr>
        <p:txBody>
          <a:bodyPr wrap="square" rtlCol="0">
            <a:spAutoFit/>
          </a:bodyPr>
          <a:lstStyle/>
          <a:p>
            <a:r>
              <a:rPr lang="ja-JP" altLang="en-US" sz="4000" b="1" dirty="0">
                <a:ea typeface="游ゴシック" panose="020B0400000000000000" pitchFamily="50" charset="-128"/>
              </a:rPr>
              <a:t>６</a:t>
            </a:r>
            <a:r>
              <a:rPr kumimoji="1" lang="ja-JP" altLang="en-US" sz="4000" b="1" dirty="0">
                <a:ea typeface="游ゴシック" panose="020B0400000000000000" pitchFamily="50" charset="-128"/>
              </a:rPr>
              <a:t>　親鸞聖人のおすすめ</a:t>
            </a:r>
          </a:p>
        </p:txBody>
      </p:sp>
      <p:sp>
        <p:nvSpPr>
          <p:cNvPr id="7" name="テキスト ボックス 6"/>
          <p:cNvSpPr txBox="1"/>
          <p:nvPr/>
        </p:nvSpPr>
        <p:spPr>
          <a:xfrm>
            <a:off x="272882" y="2307596"/>
            <a:ext cx="1922854" cy="769441"/>
          </a:xfrm>
          <a:prstGeom prst="rect">
            <a:avLst/>
          </a:prstGeom>
          <a:noFill/>
        </p:spPr>
        <p:txBody>
          <a:bodyPr wrap="square" rtlCol="0">
            <a:spAutoFit/>
          </a:bodyPr>
          <a:lstStyle/>
          <a:p>
            <a:r>
              <a:rPr kumimoji="1" lang="ja-JP" altLang="en-US" sz="4400" b="1" dirty="0">
                <a:latin typeface="游ゴシック" panose="020B0400000000000000" pitchFamily="50" charset="-128"/>
                <a:ea typeface="游ゴシック" panose="020B0400000000000000" pitchFamily="50" charset="-128"/>
              </a:rPr>
              <a:t>依経段</a:t>
            </a:r>
          </a:p>
        </p:txBody>
      </p:sp>
      <p:sp>
        <p:nvSpPr>
          <p:cNvPr id="9" name="テキスト ボックス 8"/>
          <p:cNvSpPr txBox="1"/>
          <p:nvPr/>
        </p:nvSpPr>
        <p:spPr>
          <a:xfrm>
            <a:off x="298205" y="4808569"/>
            <a:ext cx="1872208" cy="769441"/>
          </a:xfrm>
          <a:prstGeom prst="rect">
            <a:avLst/>
          </a:prstGeom>
          <a:noFill/>
        </p:spPr>
        <p:txBody>
          <a:bodyPr wrap="square" rtlCol="0">
            <a:spAutoFit/>
          </a:bodyPr>
          <a:lstStyle/>
          <a:p>
            <a:r>
              <a:rPr kumimoji="1" lang="ja-JP" altLang="en-US" sz="4400" b="1" dirty="0">
                <a:latin typeface="游ゴシック" panose="020B0400000000000000" pitchFamily="50" charset="-128"/>
                <a:ea typeface="游ゴシック" panose="020B0400000000000000" pitchFamily="50" charset="-128"/>
              </a:rPr>
              <a:t>依釈段</a:t>
            </a:r>
          </a:p>
        </p:txBody>
      </p:sp>
      <p:sp>
        <p:nvSpPr>
          <p:cNvPr id="11" name="左中かっこ 10"/>
          <p:cNvSpPr/>
          <p:nvPr/>
        </p:nvSpPr>
        <p:spPr>
          <a:xfrm>
            <a:off x="2285793" y="1670708"/>
            <a:ext cx="160387" cy="2043219"/>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b="1" dirty="0">
              <a:ea typeface="游ゴシック" panose="020B0400000000000000" pitchFamily="50" charset="-128"/>
            </a:endParaRPr>
          </a:p>
        </p:txBody>
      </p:sp>
      <p:sp>
        <p:nvSpPr>
          <p:cNvPr id="14" name="テキスト ボックス 13"/>
          <p:cNvSpPr txBox="1"/>
          <p:nvPr/>
        </p:nvSpPr>
        <p:spPr>
          <a:xfrm>
            <a:off x="2498555" y="3130463"/>
            <a:ext cx="6645445" cy="707886"/>
          </a:xfrm>
          <a:prstGeom prst="rect">
            <a:avLst/>
          </a:prstGeom>
          <a:noFill/>
        </p:spPr>
        <p:txBody>
          <a:bodyPr wrap="square" rtlCol="0">
            <a:spAutoFit/>
          </a:bodyPr>
          <a:lstStyle/>
          <a:p>
            <a:r>
              <a:rPr lang="ja-JP" altLang="en-US" sz="4000" b="1" dirty="0">
                <a:ea typeface="游ゴシック" panose="020B0400000000000000" pitchFamily="50" charset="-128"/>
              </a:rPr>
              <a:t>３</a:t>
            </a:r>
            <a:r>
              <a:rPr kumimoji="1" lang="ja-JP" altLang="en-US" sz="4000" b="1" dirty="0">
                <a:ea typeface="游ゴシック" panose="020B0400000000000000" pitchFamily="50" charset="-128"/>
              </a:rPr>
              <a:t>　</a:t>
            </a:r>
            <a:r>
              <a:rPr lang="ja-JP" altLang="en-US" sz="4000" b="1" dirty="0">
                <a:ea typeface="游ゴシック" panose="020B0400000000000000" pitchFamily="50" charset="-128"/>
              </a:rPr>
              <a:t>お釈迦さまのおすすめ</a:t>
            </a:r>
          </a:p>
        </p:txBody>
      </p:sp>
      <p:sp>
        <p:nvSpPr>
          <p:cNvPr id="15" name="テキスト ボックス 14"/>
          <p:cNvSpPr txBox="1"/>
          <p:nvPr/>
        </p:nvSpPr>
        <p:spPr>
          <a:xfrm>
            <a:off x="2513538" y="4109971"/>
            <a:ext cx="4578742" cy="707886"/>
          </a:xfrm>
          <a:prstGeom prst="rect">
            <a:avLst/>
          </a:prstGeom>
          <a:noFill/>
        </p:spPr>
        <p:txBody>
          <a:bodyPr wrap="square" rtlCol="0">
            <a:spAutoFit/>
          </a:bodyPr>
          <a:lstStyle/>
          <a:p>
            <a:r>
              <a:rPr lang="ja-JP" altLang="en-US" sz="4000" b="1" dirty="0">
                <a:ea typeface="游ゴシック" panose="020B0400000000000000" pitchFamily="50" charset="-128"/>
              </a:rPr>
              <a:t>４</a:t>
            </a:r>
            <a:r>
              <a:rPr kumimoji="1" lang="ja-JP" altLang="en-US" sz="4000" b="1" dirty="0">
                <a:ea typeface="游ゴシック" panose="020B0400000000000000" pitchFamily="50" charset="-128"/>
              </a:rPr>
              <a:t>　教えの伝承</a:t>
            </a:r>
          </a:p>
        </p:txBody>
      </p:sp>
      <p:sp>
        <p:nvSpPr>
          <p:cNvPr id="16" name="テキスト ボックス 15"/>
          <p:cNvSpPr txBox="1"/>
          <p:nvPr/>
        </p:nvSpPr>
        <p:spPr>
          <a:xfrm>
            <a:off x="2492446" y="2338375"/>
            <a:ext cx="6336704" cy="707886"/>
          </a:xfrm>
          <a:prstGeom prst="rect">
            <a:avLst/>
          </a:prstGeom>
          <a:noFill/>
        </p:spPr>
        <p:txBody>
          <a:bodyPr wrap="square" rtlCol="0">
            <a:spAutoFit/>
          </a:bodyPr>
          <a:lstStyle/>
          <a:p>
            <a:r>
              <a:rPr lang="ja-JP" altLang="en-US" sz="4000" b="1" dirty="0">
                <a:ea typeface="游ゴシック" panose="020B0400000000000000" pitchFamily="50" charset="-128"/>
              </a:rPr>
              <a:t>２</a:t>
            </a:r>
            <a:r>
              <a:rPr kumimoji="1" lang="ja-JP" altLang="en-US" sz="4000" b="1" dirty="0">
                <a:ea typeface="游ゴシック" panose="020B0400000000000000" pitchFamily="50" charset="-128"/>
              </a:rPr>
              <a:t>　阿弥陀仏の願いと救い</a:t>
            </a:r>
          </a:p>
        </p:txBody>
      </p:sp>
      <p:sp>
        <p:nvSpPr>
          <p:cNvPr id="17" name="左中かっこ 16"/>
          <p:cNvSpPr/>
          <p:nvPr/>
        </p:nvSpPr>
        <p:spPr>
          <a:xfrm>
            <a:off x="2277115" y="4234392"/>
            <a:ext cx="160387" cy="2043219"/>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b="1" dirty="0">
              <a:ea typeface="游ゴシック" panose="020B0400000000000000" pitchFamily="50" charset="-128"/>
            </a:endParaRPr>
          </a:p>
        </p:txBody>
      </p:sp>
      <p:sp>
        <p:nvSpPr>
          <p:cNvPr id="4" name="正方形/長方形 3"/>
          <p:cNvSpPr/>
          <p:nvPr/>
        </p:nvSpPr>
        <p:spPr>
          <a:xfrm>
            <a:off x="2536237" y="1425983"/>
            <a:ext cx="6288246" cy="1696641"/>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18" name="テキスト ボックス 17"/>
          <p:cNvSpPr txBox="1"/>
          <p:nvPr/>
        </p:nvSpPr>
        <p:spPr>
          <a:xfrm>
            <a:off x="0" y="231031"/>
            <a:ext cx="6732240" cy="923330"/>
          </a:xfrm>
          <a:prstGeom prst="rect">
            <a:avLst/>
          </a:prstGeom>
          <a:noFill/>
        </p:spPr>
        <p:txBody>
          <a:bodyPr wrap="square" rtlCol="0">
            <a:spAutoFit/>
          </a:bodyPr>
          <a:lstStyle/>
          <a:p>
            <a:r>
              <a:rPr kumimoji="1" lang="ja-JP" altLang="en-US" sz="5400" b="1" dirty="0">
                <a:latin typeface="游ゴシック" panose="020B0400000000000000" pitchFamily="50" charset="-128"/>
                <a:ea typeface="游ゴシック" panose="020B0400000000000000" pitchFamily="50" charset="-128"/>
              </a:rPr>
              <a:t>「正信偈」の構成</a:t>
            </a:r>
            <a:r>
              <a:rPr kumimoji="1" lang="en-US" altLang="ja-JP" sz="5400" b="1" dirty="0">
                <a:latin typeface="游ゴシック" panose="020B0400000000000000" pitchFamily="50" charset="-128"/>
                <a:ea typeface="游ゴシック" panose="020B0400000000000000" pitchFamily="50" charset="-128"/>
              </a:rPr>
              <a:t>…</a:t>
            </a:r>
            <a:endParaRPr kumimoji="1" lang="ja-JP" altLang="en-US" sz="5400" b="1" dirty="0">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39FBEEBC-9708-AD2B-6CF5-6B4F04C8118C}"/>
              </a:ext>
            </a:extLst>
          </p:cNvPr>
          <p:cNvSpPr/>
          <p:nvPr/>
        </p:nvSpPr>
        <p:spPr>
          <a:xfrm>
            <a:off x="2540904" y="3072522"/>
            <a:ext cx="6288246" cy="731330"/>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363510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fill="hold" grpId="1" nodeType="clickEffect">
                                  <p:stCondLst>
                                    <p:cond delay="0"/>
                                  </p:stCondLst>
                                  <p:childTnLst>
                                    <p:animEffect transition="out" filter="fade">
                                      <p:cBhvr>
                                        <p:cTn id="67" dur="500" tmFilter="0, 0; .2, .5; .8, .5; 1, 0"/>
                                        <p:tgtEl>
                                          <p:spTgt spid="27"/>
                                        </p:tgtEl>
                                      </p:cBhvr>
                                    </p:animEffect>
                                    <p:animScale>
                                      <p:cBhvr>
                                        <p:cTn id="68"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7" grpId="0"/>
      <p:bldP spid="9" grpId="0"/>
      <p:bldP spid="11" grpId="0" animBg="1"/>
      <p:bldP spid="14" grpId="0"/>
      <p:bldP spid="15" grpId="0"/>
      <p:bldP spid="16" grpId="0"/>
      <p:bldP spid="17" grpId="0" animBg="1"/>
      <p:bldP spid="4" grpId="0" animBg="1"/>
      <p:bldP spid="4" grpId="1" animBg="1"/>
      <p:bldP spid="27" grpId="0" animBg="1"/>
      <p:bldP spid="2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260648"/>
            <a:ext cx="9217024" cy="1754326"/>
          </a:xfrm>
          <a:prstGeom prst="rect">
            <a:avLst/>
          </a:prstGeom>
          <a:noFill/>
        </p:spPr>
        <p:txBody>
          <a:bodyPr vert="horz" wrap="square" rtlCol="0">
            <a:spAutoFit/>
          </a:bodyPr>
          <a:lstStyle/>
          <a:p>
            <a:r>
              <a:rPr lang="ja-JP" altLang="en-US" sz="5400" b="1" dirty="0">
                <a:latin typeface="游ゴシック" panose="020B0400000000000000" pitchFamily="50" charset="-128"/>
                <a:ea typeface="游ゴシック" panose="020B0400000000000000" pitchFamily="50" charset="-128"/>
              </a:rPr>
              <a:t>・３５歳～８０歳、</a:t>
            </a:r>
            <a:endParaRPr lang="en-US" altLang="ja-JP" sz="5400" b="1" dirty="0">
              <a:latin typeface="游ゴシック" panose="020B0400000000000000" pitchFamily="50" charset="-128"/>
              <a:ea typeface="游ゴシック" panose="020B0400000000000000" pitchFamily="50" charset="-128"/>
            </a:endParaRPr>
          </a:p>
          <a:p>
            <a:r>
              <a:rPr lang="ja-JP" altLang="en-US" sz="5400" b="1" dirty="0">
                <a:latin typeface="游ゴシック" panose="020B0400000000000000" pitchFamily="50" charset="-128"/>
                <a:ea typeface="游ゴシック" panose="020B0400000000000000" pitchFamily="50" charset="-128"/>
              </a:rPr>
              <a:t>　４５年にわたる説法教化</a:t>
            </a:r>
            <a:endParaRPr kumimoji="1" lang="ja-JP" altLang="en-US" sz="5400" b="1" dirty="0">
              <a:latin typeface="游ゴシック" panose="020B0400000000000000" pitchFamily="50" charset="-128"/>
              <a:ea typeface="游ゴシック" panose="020B0400000000000000" pitchFamily="50" charset="-128"/>
            </a:endParaRPr>
          </a:p>
        </p:txBody>
      </p:sp>
      <p:pic>
        <p:nvPicPr>
          <p:cNvPr id="13" name="図 12">
            <a:extLst>
              <a:ext uri="{FF2B5EF4-FFF2-40B4-BE49-F238E27FC236}">
                <a16:creationId xmlns:a16="http://schemas.microsoft.com/office/drawing/2014/main" id="{A35A56F1-222F-437C-9A87-3588437A2E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9559" y="2204864"/>
            <a:ext cx="4789233" cy="4782838"/>
          </a:xfrm>
          <a:prstGeom prst="rect">
            <a:avLst/>
          </a:prstGeom>
        </p:spPr>
      </p:pic>
    </p:spTree>
    <p:custDataLst>
      <p:tags r:id="rId1"/>
    </p:custDataLst>
    <p:extLst>
      <p:ext uri="{BB962C8B-B14F-4D97-AF65-F5344CB8AC3E}">
        <p14:creationId xmlns:p14="http://schemas.microsoft.com/office/powerpoint/2010/main" val="18622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3C55CE2-E63E-4D3D-9AB9-90D1DAB5B7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294092"/>
            <a:ext cx="5195077" cy="3300403"/>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552" y="3294092"/>
            <a:ext cx="4514173" cy="3024336"/>
          </a:xfrm>
          <a:prstGeom prst="rect">
            <a:avLst/>
          </a:prstGeom>
        </p:spPr>
      </p:pic>
      <p:sp>
        <p:nvSpPr>
          <p:cNvPr id="2" name="正方形/長方形 1"/>
          <p:cNvSpPr/>
          <p:nvPr/>
        </p:nvSpPr>
        <p:spPr>
          <a:xfrm>
            <a:off x="827584" y="404664"/>
            <a:ext cx="7560840" cy="2308324"/>
          </a:xfrm>
          <a:prstGeom prst="rect">
            <a:avLst/>
          </a:prstGeom>
        </p:spPr>
        <p:txBody>
          <a:bodyPr wrap="square">
            <a:spAutoFit/>
          </a:bodyPr>
          <a:lstStyle/>
          <a:p>
            <a:r>
              <a:rPr lang="ja-JP" altLang="en-US" sz="4800" b="1" dirty="0">
                <a:latin typeface="游ゴシック" panose="020B0400000000000000" pitchFamily="50" charset="-128"/>
                <a:ea typeface="游ゴシック" panose="020B0400000000000000" pitchFamily="50" charset="-128"/>
              </a:rPr>
              <a:t>時により、所により、</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相手により、</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さまざまな教えを説かれた</a:t>
            </a:r>
          </a:p>
        </p:txBody>
      </p:sp>
    </p:spTree>
    <p:custDataLst>
      <p:tags r:id="rId1"/>
    </p:custDataLst>
    <p:extLst>
      <p:ext uri="{BB962C8B-B14F-4D97-AF65-F5344CB8AC3E}">
        <p14:creationId xmlns:p14="http://schemas.microsoft.com/office/powerpoint/2010/main" val="33732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par>
                                <p:cTn id="21" presetID="10" presetClass="entr" presetSubtype="0" fill="hold" nodeType="with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E420A9BD-D920-9186-B386-DD15FAD16C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094" y="-258053"/>
            <a:ext cx="3508680" cy="3561443"/>
          </a:xfrm>
          <a:prstGeom prst="rect">
            <a:avLst/>
          </a:prstGeom>
        </p:spPr>
      </p:pic>
      <p:sp>
        <p:nvSpPr>
          <p:cNvPr id="2" name="テキスト ボックス 1"/>
          <p:cNvSpPr txBox="1"/>
          <p:nvPr/>
        </p:nvSpPr>
        <p:spPr>
          <a:xfrm>
            <a:off x="1259632" y="1667123"/>
            <a:ext cx="8494633" cy="2400657"/>
          </a:xfrm>
          <a:prstGeom prst="rect">
            <a:avLst/>
          </a:prstGeom>
          <a:noFill/>
        </p:spPr>
        <p:txBody>
          <a:bodyPr vert="horz" wrap="square" rtlCol="0">
            <a:spAutoFit/>
          </a:bodyPr>
          <a:lstStyle/>
          <a:p>
            <a:r>
              <a:rPr kumimoji="1" lang="ja-JP" altLang="en-US" sz="9600" b="1" dirty="0">
                <a:solidFill>
                  <a:srgbClr val="FF0000"/>
                </a:solidFill>
                <a:latin typeface="游ゴシック" panose="020B0400000000000000" pitchFamily="50" charset="-128"/>
                <a:ea typeface="游ゴシック" panose="020B0400000000000000" pitchFamily="50" charset="-128"/>
              </a:rPr>
              <a:t>八万四千</a:t>
            </a:r>
            <a:endParaRPr kumimoji="1" lang="en-US" altLang="ja-JP" sz="9600" b="1" dirty="0">
              <a:solidFill>
                <a:srgbClr val="FF0000"/>
              </a:solidFill>
              <a:latin typeface="游ゴシック" panose="020B0400000000000000" pitchFamily="50" charset="-128"/>
              <a:ea typeface="游ゴシック" panose="020B0400000000000000" pitchFamily="50" charset="-128"/>
            </a:endParaRPr>
          </a:p>
          <a:p>
            <a:r>
              <a:rPr kumimoji="1" lang="ja-JP" altLang="en-US" sz="5400" dirty="0">
                <a:ea typeface="游ゴシック" panose="020B0400000000000000" pitchFamily="50" charset="-128"/>
              </a:rPr>
              <a:t>　　　　　</a:t>
            </a:r>
            <a:r>
              <a:rPr kumimoji="1" lang="ja-JP" altLang="en-US" sz="5400" b="1" dirty="0">
                <a:ea typeface="游ゴシック" panose="020B0400000000000000" pitchFamily="50" charset="-128"/>
              </a:rPr>
              <a:t>の法門</a:t>
            </a:r>
          </a:p>
        </p:txBody>
      </p:sp>
      <p:sp>
        <p:nvSpPr>
          <p:cNvPr id="3" name="テキスト ボックス 2"/>
          <p:cNvSpPr txBox="1"/>
          <p:nvPr/>
        </p:nvSpPr>
        <p:spPr>
          <a:xfrm>
            <a:off x="1043608" y="586469"/>
            <a:ext cx="3672408" cy="769441"/>
          </a:xfrm>
          <a:prstGeom prst="rect">
            <a:avLst/>
          </a:prstGeom>
          <a:noFill/>
        </p:spPr>
        <p:txBody>
          <a:bodyPr wrap="square" rtlCol="0">
            <a:spAutoFit/>
          </a:bodyPr>
          <a:lstStyle/>
          <a:p>
            <a:r>
              <a:rPr kumimoji="1" lang="ja-JP" altLang="en-US" sz="4400" b="1" dirty="0">
                <a:latin typeface="游ゴシック" panose="020B0400000000000000" pitchFamily="50" charset="-128"/>
                <a:ea typeface="游ゴシック" panose="020B0400000000000000" pitchFamily="50" charset="-128"/>
              </a:rPr>
              <a:t>その数なんと、</a:t>
            </a:r>
          </a:p>
        </p:txBody>
      </p:sp>
      <p:sp>
        <p:nvSpPr>
          <p:cNvPr id="4" name="テキスト ボックス 3"/>
          <p:cNvSpPr txBox="1"/>
          <p:nvPr/>
        </p:nvSpPr>
        <p:spPr>
          <a:xfrm>
            <a:off x="267942" y="4437111"/>
            <a:ext cx="3298999" cy="830997"/>
          </a:xfrm>
          <a:prstGeom prst="rect">
            <a:avLst/>
          </a:prstGeom>
          <a:noFill/>
        </p:spPr>
        <p:txBody>
          <a:bodyPr wrap="square" rtlCol="0">
            <a:spAutoFit/>
          </a:bodyPr>
          <a:lstStyle/>
          <a:p>
            <a:r>
              <a:rPr kumimoji="1" lang="en-US" altLang="ja-JP" sz="4800" b="1" dirty="0">
                <a:ea typeface="游ゴシック" panose="020B0400000000000000" pitchFamily="50" charset="-128"/>
              </a:rPr>
              <a:t>『</a:t>
            </a:r>
            <a:r>
              <a:rPr kumimoji="1" lang="ja-JP" altLang="en-US" sz="4800" b="1" dirty="0">
                <a:ea typeface="游ゴシック" panose="020B0400000000000000" pitchFamily="50" charset="-128"/>
              </a:rPr>
              <a:t>華厳経</a:t>
            </a:r>
            <a:r>
              <a:rPr kumimoji="1" lang="en-US" altLang="ja-JP" sz="4800" b="1" dirty="0">
                <a:ea typeface="游ゴシック" panose="020B0400000000000000" pitchFamily="50" charset="-128"/>
              </a:rPr>
              <a:t>』</a:t>
            </a:r>
            <a:endParaRPr kumimoji="1" lang="ja-JP" altLang="en-US" sz="4800" b="1" dirty="0">
              <a:ea typeface="游ゴシック" panose="020B0400000000000000" pitchFamily="50" charset="-128"/>
            </a:endParaRPr>
          </a:p>
        </p:txBody>
      </p:sp>
      <p:sp>
        <p:nvSpPr>
          <p:cNvPr id="5" name="テキスト ボックス 4"/>
          <p:cNvSpPr txBox="1"/>
          <p:nvPr/>
        </p:nvSpPr>
        <p:spPr>
          <a:xfrm>
            <a:off x="3203848" y="4437112"/>
            <a:ext cx="3315138" cy="830997"/>
          </a:xfrm>
          <a:prstGeom prst="rect">
            <a:avLst/>
          </a:prstGeom>
          <a:noFill/>
        </p:spPr>
        <p:txBody>
          <a:bodyPr wrap="square" rtlCol="0">
            <a:spAutoFit/>
          </a:bodyPr>
          <a:lstStyle/>
          <a:p>
            <a:r>
              <a:rPr kumimoji="1" lang="en-US" altLang="ja-JP" sz="4800" b="1" dirty="0">
                <a:ea typeface="游ゴシック" panose="020B0400000000000000" pitchFamily="50" charset="-128"/>
              </a:rPr>
              <a:t>『</a:t>
            </a:r>
            <a:r>
              <a:rPr kumimoji="1" lang="ja-JP" altLang="en-US" sz="4800" b="1" dirty="0">
                <a:ea typeface="游ゴシック" panose="020B0400000000000000" pitchFamily="50" charset="-128"/>
              </a:rPr>
              <a:t>阿含経</a:t>
            </a:r>
            <a:r>
              <a:rPr kumimoji="1" lang="en-US" altLang="ja-JP" sz="4800" b="1" dirty="0">
                <a:ea typeface="游ゴシック" panose="020B0400000000000000" pitchFamily="50" charset="-128"/>
              </a:rPr>
              <a:t>』</a:t>
            </a:r>
            <a:endParaRPr kumimoji="1" lang="ja-JP" altLang="en-US" sz="4800" b="1" dirty="0">
              <a:ea typeface="游ゴシック" panose="020B0400000000000000" pitchFamily="50" charset="-128"/>
            </a:endParaRPr>
          </a:p>
        </p:txBody>
      </p:sp>
      <p:sp>
        <p:nvSpPr>
          <p:cNvPr id="6" name="テキスト ボックス 5"/>
          <p:cNvSpPr txBox="1"/>
          <p:nvPr/>
        </p:nvSpPr>
        <p:spPr>
          <a:xfrm>
            <a:off x="6100590" y="4457196"/>
            <a:ext cx="3384376" cy="830997"/>
          </a:xfrm>
          <a:prstGeom prst="rect">
            <a:avLst/>
          </a:prstGeom>
          <a:noFill/>
        </p:spPr>
        <p:txBody>
          <a:bodyPr wrap="square" rtlCol="0">
            <a:spAutoFit/>
          </a:bodyPr>
          <a:lstStyle/>
          <a:p>
            <a:r>
              <a:rPr kumimoji="1" lang="en-US" altLang="ja-JP" sz="4800" b="1" dirty="0">
                <a:ea typeface="游ゴシック" panose="020B0400000000000000" pitchFamily="50" charset="-128"/>
              </a:rPr>
              <a:t>『</a:t>
            </a:r>
            <a:r>
              <a:rPr kumimoji="1" lang="ja-JP" altLang="en-US" sz="4800" b="1" dirty="0">
                <a:ea typeface="游ゴシック" panose="020B0400000000000000" pitchFamily="50" charset="-128"/>
              </a:rPr>
              <a:t>般若経</a:t>
            </a:r>
            <a:r>
              <a:rPr kumimoji="1" lang="en-US" altLang="ja-JP" sz="4800" b="1" dirty="0">
                <a:ea typeface="游ゴシック" panose="020B0400000000000000" pitchFamily="50" charset="-128"/>
              </a:rPr>
              <a:t>』</a:t>
            </a:r>
            <a:endParaRPr kumimoji="1" lang="ja-JP" altLang="en-US" sz="4800" b="1" dirty="0">
              <a:ea typeface="游ゴシック" panose="020B0400000000000000" pitchFamily="50" charset="-128"/>
            </a:endParaRPr>
          </a:p>
        </p:txBody>
      </p:sp>
      <p:sp>
        <p:nvSpPr>
          <p:cNvPr id="7" name="テキスト ボックス 6"/>
          <p:cNvSpPr txBox="1"/>
          <p:nvPr/>
        </p:nvSpPr>
        <p:spPr>
          <a:xfrm>
            <a:off x="267942" y="5326545"/>
            <a:ext cx="3240360" cy="830997"/>
          </a:xfrm>
          <a:prstGeom prst="rect">
            <a:avLst/>
          </a:prstGeom>
          <a:noFill/>
        </p:spPr>
        <p:txBody>
          <a:bodyPr wrap="square" rtlCol="0">
            <a:spAutoFit/>
          </a:bodyPr>
          <a:lstStyle/>
          <a:p>
            <a:r>
              <a:rPr kumimoji="1" lang="en-US" altLang="ja-JP" sz="4800" b="1" dirty="0">
                <a:ea typeface="游ゴシック" panose="020B0400000000000000" pitchFamily="50" charset="-128"/>
              </a:rPr>
              <a:t>『</a:t>
            </a:r>
            <a:r>
              <a:rPr kumimoji="1" lang="ja-JP" altLang="en-US" sz="4800" b="1" dirty="0">
                <a:ea typeface="游ゴシック" panose="020B0400000000000000" pitchFamily="50" charset="-128"/>
              </a:rPr>
              <a:t>法華経</a:t>
            </a:r>
            <a:r>
              <a:rPr kumimoji="1" lang="en-US" altLang="ja-JP" sz="4800" b="1" dirty="0">
                <a:ea typeface="游ゴシック" panose="020B0400000000000000" pitchFamily="50" charset="-128"/>
              </a:rPr>
              <a:t>』</a:t>
            </a:r>
            <a:endParaRPr kumimoji="1" lang="ja-JP" altLang="en-US" sz="4800" b="1" dirty="0">
              <a:ea typeface="游ゴシック" panose="020B0400000000000000" pitchFamily="50" charset="-128"/>
            </a:endParaRPr>
          </a:p>
        </p:txBody>
      </p:sp>
      <p:sp>
        <p:nvSpPr>
          <p:cNvPr id="8" name="テキスト ボックス 7"/>
          <p:cNvSpPr txBox="1"/>
          <p:nvPr/>
        </p:nvSpPr>
        <p:spPr>
          <a:xfrm>
            <a:off x="3203848" y="5311795"/>
            <a:ext cx="3337177" cy="830997"/>
          </a:xfrm>
          <a:prstGeom prst="rect">
            <a:avLst/>
          </a:prstGeom>
          <a:noFill/>
        </p:spPr>
        <p:txBody>
          <a:bodyPr wrap="square" rtlCol="0">
            <a:spAutoFit/>
          </a:bodyPr>
          <a:lstStyle/>
          <a:p>
            <a:r>
              <a:rPr kumimoji="1" lang="en-US" altLang="ja-JP" sz="4800" b="1" dirty="0">
                <a:ea typeface="游ゴシック" panose="020B0400000000000000" pitchFamily="50" charset="-128"/>
              </a:rPr>
              <a:t>『</a:t>
            </a:r>
            <a:r>
              <a:rPr kumimoji="1" lang="ja-JP" altLang="en-US" sz="4800" b="1" dirty="0">
                <a:ea typeface="游ゴシック" panose="020B0400000000000000" pitchFamily="50" charset="-128"/>
              </a:rPr>
              <a:t>涅槃経</a:t>
            </a:r>
            <a:r>
              <a:rPr kumimoji="1" lang="en-US" altLang="ja-JP" sz="4800" b="1" dirty="0">
                <a:ea typeface="游ゴシック" panose="020B0400000000000000" pitchFamily="50" charset="-128"/>
              </a:rPr>
              <a:t>』</a:t>
            </a:r>
            <a:endParaRPr kumimoji="1" lang="ja-JP" altLang="en-US" sz="4800" b="1" dirty="0">
              <a:ea typeface="游ゴシック" panose="020B0400000000000000" pitchFamily="50" charset="-128"/>
            </a:endParaRPr>
          </a:p>
        </p:txBody>
      </p:sp>
      <p:sp>
        <p:nvSpPr>
          <p:cNvPr id="9" name="テキスト ボックス 8"/>
          <p:cNvSpPr txBox="1"/>
          <p:nvPr/>
        </p:nvSpPr>
        <p:spPr>
          <a:xfrm>
            <a:off x="6748662" y="5165862"/>
            <a:ext cx="1847553" cy="830997"/>
          </a:xfrm>
          <a:prstGeom prst="rect">
            <a:avLst/>
          </a:prstGeom>
          <a:noFill/>
        </p:spPr>
        <p:txBody>
          <a:bodyPr wrap="square" rtlCol="0">
            <a:spAutoFit/>
          </a:bodyPr>
          <a:lstStyle/>
          <a:p>
            <a:r>
              <a:rPr kumimoji="1" lang="en-US" altLang="ja-JP" sz="4800" b="1" dirty="0">
                <a:ea typeface="游ゴシック" panose="020B0400000000000000" pitchFamily="50" charset="-128"/>
              </a:rPr>
              <a:t>………</a:t>
            </a:r>
            <a:endParaRPr kumimoji="1" lang="ja-JP" altLang="en-US" sz="48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24134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6ED05D8A-F5EE-6B3A-2D04-89EE670EA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094" y="-258053"/>
            <a:ext cx="3508680" cy="3561443"/>
          </a:xfrm>
          <a:prstGeom prst="rect">
            <a:avLst/>
          </a:prstGeom>
        </p:spPr>
      </p:pic>
      <p:sp>
        <p:nvSpPr>
          <p:cNvPr id="6" name="テキスト ボックス 5"/>
          <p:cNvSpPr txBox="1"/>
          <p:nvPr/>
        </p:nvSpPr>
        <p:spPr>
          <a:xfrm>
            <a:off x="215900" y="4082707"/>
            <a:ext cx="8208912" cy="2308324"/>
          </a:xfrm>
          <a:prstGeom prst="rect">
            <a:avLst/>
          </a:prstGeom>
          <a:noFill/>
        </p:spPr>
        <p:txBody>
          <a:bodyPr wrap="square" rtlCol="0">
            <a:spAutoFit/>
          </a:bodyPr>
          <a:lstStyle/>
          <a:p>
            <a:pPr algn="ctr"/>
            <a:r>
              <a:rPr kumimoji="1" lang="ja-JP" altLang="en-US" sz="4800" b="1" dirty="0">
                <a:effectLst>
                  <a:glow rad="190500">
                    <a:schemeClr val="bg1"/>
                  </a:glow>
                </a:effectLst>
                <a:latin typeface="游ゴシック" panose="020B0400000000000000" pitchFamily="50" charset="-128"/>
                <a:ea typeface="游ゴシック" panose="020B0400000000000000" pitchFamily="50" charset="-128"/>
              </a:rPr>
              <a:t>膨大な教えの中で、</a:t>
            </a:r>
            <a:endParaRPr kumimoji="1" lang="en-US" altLang="ja-JP" sz="4800" b="1" dirty="0">
              <a:effectLst>
                <a:glow rad="190500">
                  <a:schemeClr val="bg1"/>
                </a:glow>
              </a:effectLst>
              <a:latin typeface="游ゴシック" panose="020B0400000000000000" pitchFamily="50" charset="-128"/>
              <a:ea typeface="游ゴシック" panose="020B0400000000000000" pitchFamily="50" charset="-128"/>
            </a:endParaRPr>
          </a:p>
          <a:p>
            <a:pPr algn="ctr"/>
            <a:r>
              <a:rPr kumimoji="1" lang="ja-JP" altLang="en-US" sz="4800" b="1" dirty="0">
                <a:effectLst>
                  <a:glow rad="190500">
                    <a:schemeClr val="bg1"/>
                  </a:glow>
                </a:effectLst>
                <a:latin typeface="游ゴシック" panose="020B0400000000000000" pitchFamily="50" charset="-128"/>
                <a:ea typeface="游ゴシック" panose="020B0400000000000000" pitchFamily="50" charset="-128"/>
              </a:rPr>
              <a:t>もっとも</a:t>
            </a:r>
            <a:endParaRPr lang="en-US" altLang="ja-JP" sz="4800" b="1" dirty="0">
              <a:effectLst>
                <a:glow rad="190500">
                  <a:schemeClr val="bg1"/>
                </a:glow>
              </a:effectLst>
              <a:latin typeface="游ゴシック" panose="020B0400000000000000" pitchFamily="50" charset="-128"/>
              <a:ea typeface="游ゴシック" panose="020B0400000000000000" pitchFamily="50" charset="-128"/>
            </a:endParaRPr>
          </a:p>
          <a:p>
            <a:pPr algn="ctr"/>
            <a:r>
              <a:rPr lang="ja-JP" altLang="en-US" sz="4800" b="1" dirty="0">
                <a:effectLst>
                  <a:glow rad="190500">
                    <a:schemeClr val="bg1"/>
                  </a:glow>
                </a:effectLst>
                <a:latin typeface="游ゴシック" panose="020B0400000000000000" pitchFamily="50" charset="-128"/>
                <a:ea typeface="游ゴシック" panose="020B0400000000000000" pitchFamily="50" charset="-128"/>
              </a:rPr>
              <a:t>お説きになりたかったのは？</a:t>
            </a:r>
            <a:endParaRPr kumimoji="1" lang="ja-JP" altLang="en-US" sz="4800" b="1" dirty="0">
              <a:effectLst>
                <a:glow rad="190500">
                  <a:schemeClr val="bg1"/>
                </a:glow>
              </a:effectLst>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349125" y="926760"/>
            <a:ext cx="8784976" cy="2308324"/>
          </a:xfrm>
          <a:prstGeom prst="rect">
            <a:avLst/>
          </a:prstGeom>
          <a:noFill/>
        </p:spPr>
        <p:txBody>
          <a:bodyPr wrap="square" rtlCol="0">
            <a:spAutoFit/>
          </a:bodyPr>
          <a:lstStyle/>
          <a:p>
            <a:pPr algn="ctr"/>
            <a:r>
              <a:rPr kumimoji="1" lang="ja-JP" altLang="en-US" sz="4800" b="1" dirty="0">
                <a:effectLst>
                  <a:glow rad="190500">
                    <a:schemeClr val="bg1"/>
                  </a:glow>
                </a:effectLst>
                <a:latin typeface="游ゴシック" panose="020B0400000000000000" pitchFamily="50" charset="-128"/>
                <a:ea typeface="游ゴシック" panose="020B0400000000000000" pitchFamily="50" charset="-128"/>
              </a:rPr>
              <a:t>どの教えを説くために</a:t>
            </a:r>
            <a:endParaRPr kumimoji="1" lang="en-US" altLang="ja-JP" sz="4800" b="1" dirty="0">
              <a:effectLst>
                <a:glow rad="190500">
                  <a:schemeClr val="bg1"/>
                </a:glow>
              </a:effectLst>
              <a:latin typeface="游ゴシック" panose="020B0400000000000000" pitchFamily="50" charset="-128"/>
              <a:ea typeface="游ゴシック" panose="020B0400000000000000" pitchFamily="50" charset="-128"/>
            </a:endParaRPr>
          </a:p>
          <a:p>
            <a:pPr algn="ctr"/>
            <a:r>
              <a:rPr kumimoji="1" lang="ja-JP" altLang="en-US" sz="4800" b="1" dirty="0">
                <a:effectLst>
                  <a:glow rad="190500">
                    <a:schemeClr val="bg1"/>
                  </a:glow>
                </a:effectLst>
                <a:latin typeface="游ゴシック" panose="020B0400000000000000" pitchFamily="50" charset="-128"/>
                <a:ea typeface="游ゴシック" panose="020B0400000000000000" pitchFamily="50" charset="-128"/>
              </a:rPr>
              <a:t>この世に出られたのか？</a:t>
            </a:r>
            <a:endParaRPr kumimoji="1" lang="en-US" altLang="ja-JP" sz="4800" b="1" dirty="0">
              <a:effectLst>
                <a:glow rad="190500">
                  <a:schemeClr val="bg1"/>
                </a:glow>
              </a:effectLst>
              <a:latin typeface="游ゴシック" panose="020B0400000000000000" pitchFamily="50" charset="-128"/>
              <a:ea typeface="游ゴシック" panose="020B0400000000000000" pitchFamily="50" charset="-128"/>
            </a:endParaRPr>
          </a:p>
          <a:p>
            <a:pPr algn="ctr"/>
            <a:r>
              <a:rPr lang="ja-JP" altLang="en-US" sz="4800" b="1" dirty="0">
                <a:effectLst>
                  <a:glow rad="190500">
                    <a:schemeClr val="bg1"/>
                  </a:glow>
                </a:effectLst>
                <a:latin typeface="游ゴシック" panose="020B0400000000000000" pitchFamily="50" charset="-128"/>
                <a:ea typeface="游ゴシック" panose="020B0400000000000000" pitchFamily="50" charset="-128"/>
              </a:rPr>
              <a:t> </a:t>
            </a:r>
            <a:r>
              <a:rPr lang="ja-JP" altLang="en-US" sz="3600" b="1" dirty="0">
                <a:effectLst>
                  <a:glow rad="190500">
                    <a:schemeClr val="bg1"/>
                  </a:glow>
                </a:effectLst>
                <a:latin typeface="游ゴシック" panose="020B0400000000000000" pitchFamily="50" charset="-128"/>
                <a:ea typeface="游ゴシック" panose="020B0400000000000000" pitchFamily="50" charset="-128"/>
              </a:rPr>
              <a:t>（出世本懐の教えって何？）</a:t>
            </a:r>
            <a:endParaRPr kumimoji="1" lang="ja-JP" altLang="en-US" sz="3600" b="1" dirty="0">
              <a:effectLst>
                <a:glow rad="190500">
                  <a:schemeClr val="bg1"/>
                </a:glow>
              </a:effectLst>
              <a:latin typeface="游ゴシック" panose="020B0400000000000000" pitchFamily="50" charset="-128"/>
              <a:ea typeface="游ゴシック" panose="020B0400000000000000" pitchFamily="50" charset="-128"/>
            </a:endParaRPr>
          </a:p>
        </p:txBody>
      </p:sp>
      <p:sp>
        <p:nvSpPr>
          <p:cNvPr id="7" name="等号 5">
            <a:extLst>
              <a:ext uri="{FF2B5EF4-FFF2-40B4-BE49-F238E27FC236}">
                <a16:creationId xmlns:a16="http://schemas.microsoft.com/office/drawing/2014/main" id="{2A6BCF9B-0F5B-41E0-A70E-DFBA23BAD46C}"/>
              </a:ext>
            </a:extLst>
          </p:cNvPr>
          <p:cNvSpPr/>
          <p:nvPr/>
        </p:nvSpPr>
        <p:spPr>
          <a:xfrm rot="5400000">
            <a:off x="3586163" y="3152392"/>
            <a:ext cx="914400" cy="914400"/>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17841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uiExpand="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928322" y="260648"/>
            <a:ext cx="1967205" cy="6106031"/>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21</a:t>
            </a:r>
            <a:r>
              <a:rPr lang="ja-JP" altLang="en-US" sz="5400" b="1" dirty="0">
                <a:ea typeface="游ゴシック" panose="020B0400000000000000" pitchFamily="50" charset="-128"/>
              </a:rPr>
              <a:t>如来</a:t>
            </a:r>
            <a:r>
              <a:rPr lang="ja-JP" altLang="en-US" sz="5400" b="1" dirty="0">
                <a:solidFill>
                  <a:prstClr val="black"/>
                </a:solidFill>
                <a:ea typeface="游ゴシック" panose="020B0400000000000000" pitchFamily="50" charset="-128"/>
              </a:rPr>
              <a:t>所以興出世</a:t>
            </a:r>
            <a:endParaRPr lang="en-US" altLang="ja-JP" sz="5400" b="1" dirty="0">
              <a:solidFill>
                <a:prstClr val="black"/>
              </a:solidFill>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22</a:t>
            </a:r>
            <a:r>
              <a:rPr lang="ja-JP" altLang="en-US" sz="5400" b="1" dirty="0">
                <a:solidFill>
                  <a:prstClr val="black"/>
                </a:solidFill>
                <a:ea typeface="游ゴシック" panose="020B0400000000000000" pitchFamily="50" charset="-128"/>
              </a:rPr>
              <a:t>唯説</a:t>
            </a:r>
            <a:r>
              <a:rPr lang="ja-JP" altLang="en-US" sz="5400" b="1" dirty="0">
                <a:ea typeface="游ゴシック" panose="020B0400000000000000" pitchFamily="50" charset="-128"/>
              </a:rPr>
              <a:t>弥陀本願海</a:t>
            </a:r>
          </a:p>
        </p:txBody>
      </p:sp>
      <p:sp>
        <p:nvSpPr>
          <p:cNvPr id="3" name="テキスト ボックス 2"/>
          <p:cNvSpPr txBox="1"/>
          <p:nvPr/>
        </p:nvSpPr>
        <p:spPr>
          <a:xfrm>
            <a:off x="1074029" y="260648"/>
            <a:ext cx="5946243" cy="6264696"/>
          </a:xfrm>
          <a:prstGeom prst="rect">
            <a:avLst/>
          </a:prstGeom>
          <a:solidFill>
            <a:srgbClr val="002060"/>
          </a:solidFill>
        </p:spPr>
        <p:txBody>
          <a:bodyPr vert="eaVert" wrap="square" rtlCol="0">
            <a:spAutoFit/>
          </a:bodyPr>
          <a:lstStyle/>
          <a:p>
            <a:pPr>
              <a:lnSpc>
                <a:spcPct val="130000"/>
              </a:lnSpc>
            </a:pPr>
            <a:r>
              <a:rPr lang="ja-JP" altLang="en-US" sz="4800" b="1" dirty="0">
                <a:solidFill>
                  <a:prstClr val="white"/>
                </a:solidFill>
                <a:latin typeface="游ゴシック" panose="020B0400000000000000" pitchFamily="50" charset="-128"/>
                <a:ea typeface="游ゴシック" panose="020B0400000000000000" pitchFamily="50" charset="-128"/>
              </a:rPr>
              <a:t>お釈迦さまが、この世界にお出ましになられた本当の理由は、あらゆる者を救う</a:t>
            </a:r>
            <a:r>
              <a:rPr lang="ja-JP" altLang="en-US" sz="4800" b="1" dirty="0">
                <a:solidFill>
                  <a:schemeClr val="bg1"/>
                </a:solidFill>
                <a:latin typeface="游ゴシック" panose="020B0400000000000000" pitchFamily="50" charset="-128"/>
                <a:ea typeface="游ゴシック" panose="020B0400000000000000" pitchFamily="50" charset="-128"/>
              </a:rPr>
              <a:t>阿弥陀仏のご本願の教え</a:t>
            </a:r>
            <a:r>
              <a:rPr lang="ja-JP" altLang="en-US" sz="4800" b="1" dirty="0">
                <a:solidFill>
                  <a:prstClr val="white"/>
                </a:solidFill>
                <a:latin typeface="游ゴシック" panose="020B0400000000000000" pitchFamily="50" charset="-128"/>
                <a:ea typeface="游ゴシック" panose="020B0400000000000000" pitchFamily="50" charset="-128"/>
              </a:rPr>
              <a:t>を説かんがためであった。</a:t>
            </a:r>
          </a:p>
        </p:txBody>
      </p:sp>
    </p:spTree>
    <p:extLst>
      <p:ext uri="{BB962C8B-B14F-4D97-AF65-F5344CB8AC3E}">
        <p14:creationId xmlns:p14="http://schemas.microsoft.com/office/powerpoint/2010/main" val="192318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928322" y="260648"/>
            <a:ext cx="1967205" cy="6106031"/>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21</a:t>
            </a:r>
            <a:r>
              <a:rPr lang="ja-JP" altLang="en-US" sz="5400" b="1" dirty="0">
                <a:ea typeface="游ゴシック" panose="020B0400000000000000" pitchFamily="50" charset="-128"/>
              </a:rPr>
              <a:t>如来</a:t>
            </a:r>
            <a:r>
              <a:rPr lang="ja-JP" altLang="en-US" sz="5400" b="1" dirty="0">
                <a:solidFill>
                  <a:prstClr val="black"/>
                </a:solidFill>
                <a:ea typeface="游ゴシック" panose="020B0400000000000000" pitchFamily="50" charset="-128"/>
              </a:rPr>
              <a:t>所以興出世</a:t>
            </a:r>
            <a:endParaRPr lang="en-US" altLang="ja-JP" sz="5400" b="1" dirty="0">
              <a:solidFill>
                <a:prstClr val="black"/>
              </a:solidFill>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22</a:t>
            </a:r>
            <a:r>
              <a:rPr lang="ja-JP" altLang="en-US" sz="5400" b="1" dirty="0">
                <a:solidFill>
                  <a:prstClr val="black"/>
                </a:solidFill>
                <a:ea typeface="游ゴシック" panose="020B0400000000000000" pitchFamily="50" charset="-128"/>
              </a:rPr>
              <a:t>唯説</a:t>
            </a:r>
            <a:r>
              <a:rPr lang="ja-JP" altLang="en-US" sz="5400" b="1" dirty="0">
                <a:solidFill>
                  <a:srgbClr val="FF0000"/>
                </a:solidFill>
                <a:ea typeface="游ゴシック" panose="020B0400000000000000" pitchFamily="50" charset="-128"/>
              </a:rPr>
              <a:t>弥陀本願海</a:t>
            </a:r>
          </a:p>
        </p:txBody>
      </p:sp>
      <p:sp>
        <p:nvSpPr>
          <p:cNvPr id="3" name="テキスト ボックス 2"/>
          <p:cNvSpPr txBox="1"/>
          <p:nvPr/>
        </p:nvSpPr>
        <p:spPr>
          <a:xfrm>
            <a:off x="1074029" y="260648"/>
            <a:ext cx="5946243" cy="6264696"/>
          </a:xfrm>
          <a:prstGeom prst="rect">
            <a:avLst/>
          </a:prstGeom>
          <a:solidFill>
            <a:srgbClr val="002060"/>
          </a:solidFill>
        </p:spPr>
        <p:txBody>
          <a:bodyPr vert="eaVert" wrap="square" rtlCol="0">
            <a:spAutoFit/>
          </a:bodyPr>
          <a:lstStyle/>
          <a:p>
            <a:pPr>
              <a:lnSpc>
                <a:spcPct val="130000"/>
              </a:lnSpc>
            </a:pPr>
            <a:r>
              <a:rPr lang="ja-JP" altLang="en-US" sz="4800" b="1" dirty="0">
                <a:solidFill>
                  <a:prstClr val="white"/>
                </a:solidFill>
                <a:latin typeface="游ゴシック" panose="020B0400000000000000" pitchFamily="50" charset="-128"/>
                <a:ea typeface="游ゴシック" panose="020B0400000000000000" pitchFamily="50" charset="-128"/>
              </a:rPr>
              <a:t>お釈迦さまが、この世界にお出ましになられた本当の理由は、あらゆる者を救う</a:t>
            </a:r>
            <a:r>
              <a:rPr lang="ja-JP" altLang="en-US" sz="4800" b="1" dirty="0">
                <a:solidFill>
                  <a:srgbClr val="FF0000"/>
                </a:solidFill>
                <a:effectLst>
                  <a:glow rad="228600">
                    <a:schemeClr val="bg1"/>
                  </a:glow>
                </a:effectLst>
                <a:latin typeface="游ゴシック" panose="020B0400000000000000" pitchFamily="50" charset="-128"/>
                <a:ea typeface="游ゴシック" panose="020B0400000000000000" pitchFamily="50" charset="-128"/>
              </a:rPr>
              <a:t>阿弥陀仏のご本願の教え</a:t>
            </a:r>
            <a:r>
              <a:rPr lang="ja-JP" altLang="en-US" sz="4800" b="1" dirty="0">
                <a:solidFill>
                  <a:prstClr val="white"/>
                </a:solidFill>
                <a:latin typeface="游ゴシック" panose="020B0400000000000000" pitchFamily="50" charset="-128"/>
                <a:ea typeface="游ゴシック" panose="020B0400000000000000" pitchFamily="50" charset="-128"/>
              </a:rPr>
              <a:t>を説かんがためであった。</a:t>
            </a:r>
          </a:p>
        </p:txBody>
      </p:sp>
    </p:spTree>
    <p:extLst>
      <p:ext uri="{BB962C8B-B14F-4D97-AF65-F5344CB8AC3E}">
        <p14:creationId xmlns:p14="http://schemas.microsoft.com/office/powerpoint/2010/main" val="395934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F95793-00E0-757B-FE22-F05B8A3FBF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094" y="-258053"/>
            <a:ext cx="3508680" cy="3561443"/>
          </a:xfrm>
          <a:prstGeom prst="rect">
            <a:avLst/>
          </a:prstGeom>
        </p:spPr>
      </p:pic>
      <p:sp>
        <p:nvSpPr>
          <p:cNvPr id="7" name="正方形/長方形 6"/>
          <p:cNvSpPr/>
          <p:nvPr/>
        </p:nvSpPr>
        <p:spPr>
          <a:xfrm>
            <a:off x="107504" y="2204864"/>
            <a:ext cx="8496944" cy="3785652"/>
          </a:xfrm>
          <a:prstGeom prst="rect">
            <a:avLst/>
          </a:prstGeom>
        </p:spPr>
        <p:txBody>
          <a:bodyPr wrap="square">
            <a:spAutoFit/>
          </a:bodyPr>
          <a:lstStyle/>
          <a:p>
            <a:pPr algn="ctr"/>
            <a:r>
              <a:rPr lang="ja-JP" altLang="en-US" sz="6000" b="1" cap="all" dirty="0">
                <a:ln w="9000" cmpd="sng">
                  <a:noFill/>
                  <a:prstDash val="solid"/>
                </a:ln>
                <a:effectLst/>
                <a:ea typeface="游ゴシック" panose="020B0400000000000000" pitchFamily="50" charset="-128"/>
              </a:rPr>
              <a:t>出世本懐の教え</a:t>
            </a:r>
            <a:endParaRPr lang="en-US" altLang="ja-JP" sz="6000" b="1" cap="all" dirty="0">
              <a:ln w="9000" cmpd="sng">
                <a:noFill/>
                <a:prstDash val="solid"/>
              </a:ln>
              <a:effectLst/>
              <a:ea typeface="游ゴシック" panose="020B0400000000000000" pitchFamily="50" charset="-128"/>
            </a:endParaRPr>
          </a:p>
          <a:p>
            <a:pPr algn="ctr"/>
            <a:r>
              <a:rPr lang="ja-JP" altLang="en-US" sz="6000" b="1" dirty="0">
                <a:ea typeface="游ゴシック" panose="020B0400000000000000" pitchFamily="50" charset="-128"/>
              </a:rPr>
              <a:t>↓</a:t>
            </a:r>
            <a:endParaRPr lang="en-US" altLang="ja-JP" sz="6000" b="1" dirty="0">
              <a:ea typeface="游ゴシック" panose="020B0400000000000000" pitchFamily="50" charset="-128"/>
            </a:endParaRPr>
          </a:p>
          <a:p>
            <a:pPr algn="ctr"/>
            <a:r>
              <a:rPr lang="ja-JP" altLang="en-US" sz="6000" b="1" dirty="0">
                <a:solidFill>
                  <a:srgbClr val="FF0000"/>
                </a:solidFill>
                <a:ea typeface="游ゴシック" panose="020B0400000000000000" pitchFamily="50" charset="-128"/>
              </a:rPr>
              <a:t>阿弥陀仏の本願の教え</a:t>
            </a:r>
            <a:endParaRPr lang="en-US" altLang="ja-JP" sz="6000" b="1" dirty="0">
              <a:solidFill>
                <a:srgbClr val="FF0000"/>
              </a:solidFill>
              <a:ea typeface="游ゴシック" panose="020B0400000000000000" pitchFamily="50" charset="-128"/>
            </a:endParaRPr>
          </a:p>
          <a:p>
            <a:pPr algn="ctr"/>
            <a:endParaRPr lang="ja-JP" altLang="en-US" sz="60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11468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81B5D31-A705-F036-521F-90DAC8002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094" y="-258053"/>
            <a:ext cx="3508680" cy="3561443"/>
          </a:xfrm>
          <a:prstGeom prst="rect">
            <a:avLst/>
          </a:prstGeom>
        </p:spPr>
      </p:pic>
      <p:sp>
        <p:nvSpPr>
          <p:cNvPr id="9" name="テキスト ボックス 8"/>
          <p:cNvSpPr txBox="1"/>
          <p:nvPr/>
        </p:nvSpPr>
        <p:spPr>
          <a:xfrm>
            <a:off x="372090" y="487234"/>
            <a:ext cx="8031768" cy="5632311"/>
          </a:xfrm>
          <a:prstGeom prst="rect">
            <a:avLst/>
          </a:prstGeom>
          <a:noFill/>
        </p:spPr>
        <p:txBody>
          <a:bodyPr wrap="square" rtlCol="0">
            <a:spAutoFit/>
          </a:bodyPr>
          <a:lstStyle/>
          <a:p>
            <a:pPr algn="ctr">
              <a:defRPr/>
            </a:pPr>
            <a:r>
              <a:rPr lang="ja-JP" altLang="en-US" sz="6000" b="1" dirty="0">
                <a:solidFill>
                  <a:srgbClr val="FF0000"/>
                </a:solidFill>
                <a:latin typeface="游ゴシック" panose="020B0400000000000000" pitchFamily="50" charset="-128"/>
                <a:ea typeface="游ゴシック" panose="020B0400000000000000" pitchFamily="50" charset="-128"/>
              </a:rPr>
              <a:t>阿弥陀仏の</a:t>
            </a:r>
            <a:endParaRPr lang="en-US" altLang="ja-JP" sz="6000" b="1" dirty="0">
              <a:solidFill>
                <a:srgbClr val="FF0000"/>
              </a:solidFill>
              <a:latin typeface="游ゴシック" panose="020B0400000000000000" pitchFamily="50" charset="-128"/>
              <a:ea typeface="游ゴシック" panose="020B0400000000000000" pitchFamily="50" charset="-128"/>
            </a:endParaRPr>
          </a:p>
          <a:p>
            <a:pPr algn="ctr">
              <a:defRPr/>
            </a:pPr>
            <a:r>
              <a:rPr lang="ja-JP" altLang="en-US" sz="6000" b="1" dirty="0">
                <a:solidFill>
                  <a:srgbClr val="FF0000"/>
                </a:solidFill>
                <a:latin typeface="游ゴシック" panose="020B0400000000000000" pitchFamily="50" charset="-128"/>
                <a:ea typeface="游ゴシック" panose="020B0400000000000000" pitchFamily="50" charset="-128"/>
              </a:rPr>
              <a:t>本願の教え</a:t>
            </a:r>
          </a:p>
          <a:p>
            <a:pPr algn="ctr"/>
            <a:endParaRPr lang="en-US" altLang="ja-JP" sz="6000" b="1" dirty="0">
              <a:solidFill>
                <a:srgbClr val="FF0000"/>
              </a:solidFill>
              <a:effectLst>
                <a:glow rad="63500">
                  <a:srgbClr val="FFFF00">
                    <a:alpha val="40000"/>
                  </a:srgbClr>
                </a:glow>
              </a:effectLst>
              <a:latin typeface="游ゴシック" panose="020B0400000000000000" pitchFamily="50" charset="-128"/>
              <a:ea typeface="游ゴシック" panose="020B0400000000000000" pitchFamily="50" charset="-128"/>
            </a:endParaRPr>
          </a:p>
          <a:p>
            <a:pPr algn="ctr"/>
            <a:r>
              <a:rPr lang="ja-JP" altLang="en-US" sz="6000" b="1" dirty="0">
                <a:effectLst/>
                <a:latin typeface="游ゴシック" panose="020B0400000000000000" pitchFamily="50" charset="-128"/>
                <a:ea typeface="游ゴシック" panose="020B0400000000000000" pitchFamily="50" charset="-128"/>
              </a:rPr>
              <a:t>最も説きたかった教え</a:t>
            </a:r>
            <a:endParaRPr lang="en-US" altLang="ja-JP" sz="6000" b="1" dirty="0">
              <a:effectLst/>
              <a:latin typeface="游ゴシック" panose="020B0400000000000000" pitchFamily="50" charset="-128"/>
              <a:ea typeface="游ゴシック" panose="020B0400000000000000" pitchFamily="50" charset="-128"/>
            </a:endParaRPr>
          </a:p>
          <a:p>
            <a:pPr algn="ctr"/>
            <a:endParaRPr lang="en-US" altLang="ja-JP" sz="6000" b="1" dirty="0">
              <a:solidFill>
                <a:srgbClr val="FF0000"/>
              </a:solidFill>
              <a:effectLst>
                <a:glow rad="63500">
                  <a:srgbClr val="FFFF00">
                    <a:alpha val="40000"/>
                  </a:srgbClr>
                </a:glow>
              </a:effectLst>
              <a:latin typeface="游ゴシック" panose="020B0400000000000000" pitchFamily="50" charset="-128"/>
              <a:ea typeface="游ゴシック" panose="020B0400000000000000" pitchFamily="50" charset="-128"/>
            </a:endParaRPr>
          </a:p>
          <a:p>
            <a:pPr algn="ctr"/>
            <a:r>
              <a:rPr lang="ja-JP" altLang="en-US" sz="6000" b="1" dirty="0">
                <a:solidFill>
                  <a:srgbClr val="FF0000"/>
                </a:solidFill>
                <a:effectLst/>
                <a:latin typeface="游ゴシック" panose="020B0400000000000000" pitchFamily="50" charset="-128"/>
                <a:ea typeface="游ゴシック" panose="020B0400000000000000" pitchFamily="50" charset="-128"/>
              </a:rPr>
              <a:t>最も素晴らしい教え</a:t>
            </a:r>
            <a:endParaRPr kumimoji="1" lang="ja-JP" altLang="en-US" sz="6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7" name="等号 5">
            <a:extLst>
              <a:ext uri="{FF2B5EF4-FFF2-40B4-BE49-F238E27FC236}">
                <a16:creationId xmlns:a16="http://schemas.microsoft.com/office/drawing/2014/main" id="{2A6BCF9B-0F5B-41E0-A70E-DFBA23BAD46C}"/>
              </a:ext>
            </a:extLst>
          </p:cNvPr>
          <p:cNvSpPr/>
          <p:nvPr/>
        </p:nvSpPr>
        <p:spPr>
          <a:xfrm rot="5400000">
            <a:off x="3930774" y="4210298"/>
            <a:ext cx="914400" cy="914400"/>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等号 5">
            <a:extLst>
              <a:ext uri="{FF2B5EF4-FFF2-40B4-BE49-F238E27FC236}">
                <a16:creationId xmlns:a16="http://schemas.microsoft.com/office/drawing/2014/main" id="{2A6BCF9B-0F5B-41E0-A70E-DFBA23BAD46C}"/>
              </a:ext>
            </a:extLst>
          </p:cNvPr>
          <p:cNvSpPr/>
          <p:nvPr/>
        </p:nvSpPr>
        <p:spPr>
          <a:xfrm rot="5400000">
            <a:off x="3930774" y="2348766"/>
            <a:ext cx="914400" cy="914400"/>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240492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500"/>
                                        <p:tgtEl>
                                          <p:spTgt spid="9">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fade">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7"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03848" y="692696"/>
            <a:ext cx="2520280" cy="1323439"/>
          </a:xfrm>
          <a:prstGeom prst="rect">
            <a:avLst/>
          </a:prstGeom>
          <a:solidFill>
            <a:srgbClr val="FFFF00"/>
          </a:solidFill>
        </p:spPr>
        <p:txBody>
          <a:bodyPr wrap="square" rtlCol="0">
            <a:spAutoFit/>
          </a:bodyPr>
          <a:lstStyle/>
          <a:p>
            <a:r>
              <a:rPr lang="ja-JP" altLang="en-US" sz="8000" b="1" dirty="0">
                <a:latin typeface="游ゴシック" panose="020B0400000000000000" pitchFamily="50" charset="-128"/>
                <a:ea typeface="游ゴシック" panose="020B0400000000000000" pitchFamily="50" charset="-128"/>
              </a:rPr>
              <a:t>復 習</a:t>
            </a:r>
            <a:endParaRPr kumimoji="1" lang="ja-JP" altLang="en-US" sz="8000" b="1"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1979712" y="2852936"/>
            <a:ext cx="5616624" cy="1323439"/>
          </a:xfrm>
          <a:prstGeom prst="rect">
            <a:avLst/>
          </a:prstGeom>
          <a:noFill/>
        </p:spPr>
        <p:txBody>
          <a:bodyPr wrap="square" rtlCol="0">
            <a:spAutoFit/>
          </a:bodyPr>
          <a:lstStyle/>
          <a:p>
            <a:r>
              <a:rPr kumimoji="1" lang="ja-JP" altLang="en-US" sz="8000" b="1" dirty="0">
                <a:latin typeface="游ゴシック" panose="020B0400000000000000" pitchFamily="50" charset="-128"/>
                <a:ea typeface="游ゴシック" panose="020B0400000000000000" pitchFamily="50" charset="-128"/>
              </a:rPr>
              <a:t>本願とは？</a:t>
            </a:r>
          </a:p>
        </p:txBody>
      </p:sp>
    </p:spTree>
    <p:custDataLst>
      <p:tags r:id="rId1"/>
    </p:custDataLst>
    <p:extLst>
      <p:ext uri="{BB962C8B-B14F-4D97-AF65-F5344CB8AC3E}">
        <p14:creationId xmlns:p14="http://schemas.microsoft.com/office/powerpoint/2010/main" val="226139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71600" y="235147"/>
            <a:ext cx="6426375" cy="6408712"/>
          </a:xfrm>
          <a:prstGeom prst="rect">
            <a:avLst/>
          </a:prstGeom>
          <a:solidFill>
            <a:srgbClr val="FFFF99"/>
          </a:solidFill>
        </p:spPr>
        <p:txBody>
          <a:bodyPr vert="eaVert"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1" i="0" u="none" strike="noStrike" kern="1200" cap="none" spc="0" normalizeH="0" baseline="0" noProof="0" dirty="0" err="1">
                <a:ln>
                  <a:noFill/>
                </a:ln>
                <a:solidFill>
                  <a:prstClr val="black"/>
                </a:solidFill>
                <a:effectLst/>
                <a:uLnTx/>
                <a:uFillTx/>
                <a:latin typeface="Calibri"/>
                <a:ea typeface="游ゴシック" panose="020B0400000000000000" pitchFamily="50" charset="-128"/>
                <a:cs typeface="+mn-cs"/>
              </a:rPr>
              <a:t>たと</a:t>
            </a:r>
            <a:r>
              <a:rPr kumimoji="1" lang="ja-JP" altLang="en-US"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ひわれ仏を得たらんに、十方の衆生、至心信楽して、わが国に生ぜんと欲ひて、乃至十念せん。もし生ぜずは、正覚を取らじ。</a:t>
            </a:r>
            <a:endParaRPr kumimoji="1" lang="en-US" altLang="ja-JP"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ただ五逆と誹謗正法とをば除く。</a:t>
            </a:r>
            <a:endParaRPr kumimoji="1" lang="en-US" altLang="ja-JP"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a:t>
            </a:r>
            <a:r>
              <a:rPr kumimoji="1" lang="ja-JP" altLang="en-US" sz="2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（註１８頁）</a:t>
            </a:r>
          </a:p>
        </p:txBody>
      </p:sp>
      <p:sp>
        <p:nvSpPr>
          <p:cNvPr id="3" name="テキスト ボックス 2"/>
          <p:cNvSpPr txBox="1"/>
          <p:nvPr/>
        </p:nvSpPr>
        <p:spPr>
          <a:xfrm>
            <a:off x="7880982" y="243178"/>
            <a:ext cx="1015663" cy="3113814"/>
          </a:xfrm>
          <a:prstGeom prst="rect">
            <a:avLst/>
          </a:prstGeom>
          <a:solidFill>
            <a:srgbClr val="FFFF00"/>
          </a:solidFill>
          <a:effectLst>
            <a:glow rad="228600">
              <a:schemeClr val="accent4">
                <a:satMod val="175000"/>
                <a:alpha val="40000"/>
              </a:schemeClr>
            </a:glow>
          </a:effectLst>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第十八願</a:t>
            </a:r>
          </a:p>
        </p:txBody>
      </p:sp>
    </p:spTree>
    <p:custDataLst>
      <p:tags r:id="rId1"/>
    </p:custDataLst>
    <p:extLst>
      <p:ext uri="{BB962C8B-B14F-4D97-AF65-F5344CB8AC3E}">
        <p14:creationId xmlns:p14="http://schemas.microsoft.com/office/powerpoint/2010/main" val="159701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27584" y="2852936"/>
            <a:ext cx="7416824" cy="923330"/>
          </a:xfrm>
          <a:prstGeom prst="rect">
            <a:avLst/>
          </a:prstGeom>
          <a:noFill/>
        </p:spPr>
        <p:txBody>
          <a:bodyPr wrap="square" rtlCol="0">
            <a:spAutoFit/>
          </a:bodyPr>
          <a:lstStyle/>
          <a:p>
            <a:r>
              <a:rPr lang="ja-JP" altLang="en-US" sz="5400" dirty="0">
                <a:latin typeface="游ゴシック" panose="020B0400000000000000" pitchFamily="50" charset="-128"/>
                <a:ea typeface="游ゴシック" panose="020B0400000000000000" pitchFamily="50" charset="-128"/>
              </a:rPr>
              <a:t> </a:t>
            </a:r>
            <a:r>
              <a:rPr lang="ja-JP" altLang="en-US" sz="5400" b="1" dirty="0">
                <a:latin typeface="游ゴシック" panose="020B0400000000000000" pitchFamily="50" charset="-128"/>
                <a:ea typeface="游ゴシック" panose="020B0400000000000000" pitchFamily="50" charset="-128"/>
              </a:rPr>
              <a:t>お釈迦さまのおすすめ</a:t>
            </a:r>
            <a:endParaRPr kumimoji="1" lang="ja-JP" altLang="en-US" sz="5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1571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94412" y="308002"/>
            <a:ext cx="7386638" cy="6552728"/>
          </a:xfrm>
          <a:prstGeom prst="rect">
            <a:avLst/>
          </a:prstGeom>
          <a:noFill/>
        </p:spPr>
        <p:txBody>
          <a:bodyPr vert="eaVert"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rPr>
              <a:t>わたしが仏になるとき、すべての人々が</a:t>
            </a:r>
            <a:endParaRPr kumimoji="1" lang="en-US" altLang="ja-JP" sz="4000" b="1" i="0" u="none" strike="noStrike" kern="12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70C0"/>
                </a:solidFill>
                <a:uLnTx/>
                <a:uFillTx/>
                <a:latin typeface="游ゴシック" panose="020B0400000000000000" pitchFamily="50" charset="-128"/>
                <a:ea typeface="游ゴシック" panose="020B0400000000000000" pitchFamily="50" charset="-128"/>
                <a:cs typeface="+mn-cs"/>
              </a:rPr>
              <a:t>心から信じて、わたしの国に生れたいと願い、</a:t>
            </a:r>
            <a:endParaRPr kumimoji="1" lang="en-US" altLang="ja-JP" sz="4000" b="1" i="0" u="none" strike="noStrike" kern="1200" cap="none" spc="0" normalizeH="0" baseline="0" noProof="0" dirty="0">
              <a:ln>
                <a:noFill/>
              </a:ln>
              <a:solidFill>
                <a:srgbClr val="0070C0"/>
              </a:solidFill>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FF0000"/>
                </a:solidFill>
                <a:uLnTx/>
                <a:uFillTx/>
                <a:latin typeface="游ゴシック" panose="020B0400000000000000" pitchFamily="50" charset="-128"/>
                <a:ea typeface="游ゴシック" panose="020B0400000000000000" pitchFamily="50" charset="-128"/>
                <a:cs typeface="+mn-cs"/>
              </a:rPr>
              <a:t>わずか十回でも念仏して、</a:t>
            </a:r>
            <a:endParaRPr kumimoji="1" lang="en-US" altLang="ja-JP" sz="4000" b="1" i="0" u="none" strike="noStrike" kern="1200" cap="none" spc="0" normalizeH="0" baseline="0" noProof="0" dirty="0">
              <a:ln>
                <a:noFill/>
              </a:ln>
              <a:solidFill>
                <a:srgbClr val="FF0000"/>
              </a:solidFill>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B050"/>
                </a:solidFill>
                <a:uLnTx/>
                <a:uFillTx/>
                <a:latin typeface="游ゴシック" panose="020B0400000000000000" pitchFamily="50" charset="-128"/>
                <a:ea typeface="游ゴシック" panose="020B0400000000000000" pitchFamily="50" charset="-128"/>
                <a:cs typeface="+mn-cs"/>
              </a:rPr>
              <a:t>もし生れることができないようなら、</a:t>
            </a:r>
            <a:endParaRPr kumimoji="1" lang="en-US" altLang="ja-JP" sz="4000" b="1" i="0" u="none" strike="noStrike" kern="1200" cap="none" spc="0" normalizeH="0" baseline="0" noProof="0" dirty="0">
              <a:ln>
                <a:noFill/>
              </a:ln>
              <a:solidFill>
                <a:srgbClr val="00B050"/>
              </a:solidFill>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rPr>
              <a:t>わたしは決してさとりを開きません。</a:t>
            </a:r>
            <a:endParaRPr kumimoji="1" lang="ja-JP" altLang="en-US" sz="4000" b="1" i="0" u="none" strike="noStrike" kern="1200" cap="none" spc="0" normalizeH="0" baseline="0" noProof="0" dirty="0">
              <a:ln>
                <a:noFill/>
              </a:ln>
              <a:solidFill>
                <a:prstClr val="black"/>
              </a:solidFill>
              <a:uLnTx/>
              <a:uFillTx/>
              <a:latin typeface="Calibri"/>
              <a:ea typeface="游ゴシック" panose="020B0400000000000000" pitchFamily="50" charset="-128"/>
              <a:cs typeface="+mn-cs"/>
            </a:endParaRPr>
          </a:p>
        </p:txBody>
      </p:sp>
      <p:sp>
        <p:nvSpPr>
          <p:cNvPr id="3" name="テキスト ボックス 2"/>
          <p:cNvSpPr txBox="1"/>
          <p:nvPr/>
        </p:nvSpPr>
        <p:spPr>
          <a:xfrm>
            <a:off x="7880982" y="243178"/>
            <a:ext cx="1015663" cy="3113814"/>
          </a:xfrm>
          <a:prstGeom prst="rect">
            <a:avLst/>
          </a:prstGeom>
          <a:solidFill>
            <a:srgbClr val="FFFF00"/>
          </a:solidFill>
          <a:effectLst>
            <a:glow rad="228600">
              <a:schemeClr val="accent4">
                <a:satMod val="175000"/>
                <a:alpha val="40000"/>
              </a:schemeClr>
            </a:glow>
          </a:effectLst>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第十八願</a:t>
            </a:r>
          </a:p>
        </p:txBody>
      </p:sp>
    </p:spTree>
    <p:extLst>
      <p:ext uri="{BB962C8B-B14F-4D97-AF65-F5344CB8AC3E}">
        <p14:creationId xmlns:p14="http://schemas.microsoft.com/office/powerpoint/2010/main" val="420741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43608" y="194954"/>
            <a:ext cx="6346353" cy="6834446"/>
          </a:xfrm>
          <a:prstGeom prst="rect">
            <a:avLst/>
          </a:prstGeom>
          <a:noFill/>
        </p:spPr>
        <p:txBody>
          <a:bodyPr vert="eaVert"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あらゆる人々を</a:t>
            </a:r>
            <a:endParaRPr kumimoji="1" lang="en-US" altLang="ja-JP"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70C0"/>
                </a:solidFill>
                <a:uLnTx/>
                <a:uFillTx/>
                <a:latin typeface="Calibri"/>
                <a:ea typeface="游ゴシック" panose="020B0400000000000000" pitchFamily="50" charset="-128"/>
                <a:cs typeface="+mn-cs"/>
              </a:rPr>
              <a:t>信じさせ</a:t>
            </a:r>
            <a:endParaRPr kumimoji="1" lang="en-US" altLang="ja-JP" sz="4800" b="1" i="0" u="none" strike="noStrike" kern="1200" cap="none" spc="0" normalizeH="0" baseline="0" noProof="0" dirty="0">
              <a:ln>
                <a:noFill/>
              </a:ln>
              <a:solidFill>
                <a:srgbClr val="0070C0"/>
              </a:solidFill>
              <a:uLnTx/>
              <a:uFillTx/>
              <a:latin typeface="Calibri"/>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uLnTx/>
                <a:uFillTx/>
                <a:latin typeface="Calibri"/>
                <a:ea typeface="游ゴシック" panose="020B0400000000000000" pitchFamily="50" charset="-128"/>
                <a:cs typeface="+mn-cs"/>
              </a:rPr>
              <a:t>念仏させて</a:t>
            </a:r>
            <a:endParaRPr kumimoji="1" lang="en-US" altLang="ja-JP" sz="4800" b="1" i="0" u="none" strike="noStrike" kern="1200" cap="none" spc="0" normalizeH="0" baseline="0" noProof="0" dirty="0">
              <a:ln>
                <a:noFill/>
              </a:ln>
              <a:solidFill>
                <a:srgbClr val="FF0000"/>
              </a:solidFill>
              <a:uLnTx/>
              <a:uFillTx/>
              <a:latin typeface="Calibri"/>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B050"/>
                </a:solidFill>
                <a:uLnTx/>
                <a:uFillTx/>
                <a:latin typeface="Calibri"/>
                <a:ea typeface="游ゴシック" panose="020B0400000000000000" pitchFamily="50" charset="-128"/>
                <a:cs typeface="+mn-cs"/>
              </a:rPr>
              <a:t>必ず浄土に往生させる</a:t>
            </a:r>
            <a:endParaRPr kumimoji="1" lang="en-US" altLang="ja-JP" sz="4800" b="1" i="0" u="none" strike="noStrike" kern="1200" cap="none" spc="0" normalizeH="0" baseline="0" noProof="0" dirty="0">
              <a:ln>
                <a:noFill/>
              </a:ln>
              <a:solidFill>
                <a:srgbClr val="00B050"/>
              </a:solidFill>
              <a:uLnTx/>
              <a:uFillTx/>
              <a:latin typeface="Calibri"/>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1" lang="en-US" altLang="ja-JP" sz="4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という願い</a:t>
            </a:r>
          </a:p>
        </p:txBody>
      </p:sp>
      <p:sp>
        <p:nvSpPr>
          <p:cNvPr id="3" name="テキスト ボックス 2"/>
          <p:cNvSpPr txBox="1"/>
          <p:nvPr/>
        </p:nvSpPr>
        <p:spPr>
          <a:xfrm>
            <a:off x="7880982" y="243178"/>
            <a:ext cx="1015663" cy="3113814"/>
          </a:xfrm>
          <a:prstGeom prst="rect">
            <a:avLst/>
          </a:prstGeom>
          <a:solidFill>
            <a:srgbClr val="FFFF00"/>
          </a:solidFill>
          <a:effectLst>
            <a:glow rad="228600">
              <a:schemeClr val="accent4">
                <a:satMod val="175000"/>
                <a:alpha val="40000"/>
              </a:schemeClr>
            </a:glow>
          </a:effectLst>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第十八願</a:t>
            </a:r>
          </a:p>
        </p:txBody>
      </p:sp>
    </p:spTree>
    <p:custDataLst>
      <p:tags r:id="rId1"/>
    </p:custDataLst>
    <p:extLst>
      <p:ext uri="{BB962C8B-B14F-4D97-AF65-F5344CB8AC3E}">
        <p14:creationId xmlns:p14="http://schemas.microsoft.com/office/powerpoint/2010/main" val="369156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928322" y="260648"/>
            <a:ext cx="1967205" cy="6106031"/>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21</a:t>
            </a:r>
            <a:r>
              <a:rPr lang="ja-JP" altLang="en-US" sz="5400" b="1" dirty="0">
                <a:ea typeface="游ゴシック" panose="020B0400000000000000" pitchFamily="50" charset="-128"/>
              </a:rPr>
              <a:t>如来</a:t>
            </a:r>
            <a:r>
              <a:rPr lang="ja-JP" altLang="en-US" sz="5400" b="1" dirty="0">
                <a:solidFill>
                  <a:prstClr val="black"/>
                </a:solidFill>
                <a:ea typeface="游ゴシック" panose="020B0400000000000000" pitchFamily="50" charset="-128"/>
              </a:rPr>
              <a:t>所以興出世</a:t>
            </a:r>
            <a:endParaRPr lang="en-US" altLang="ja-JP" sz="5400" b="1" dirty="0">
              <a:solidFill>
                <a:prstClr val="black"/>
              </a:solidFill>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22</a:t>
            </a:r>
            <a:r>
              <a:rPr lang="ja-JP" altLang="en-US" sz="5400" b="1" dirty="0">
                <a:solidFill>
                  <a:prstClr val="black"/>
                </a:solidFill>
                <a:ea typeface="游ゴシック" panose="020B0400000000000000" pitchFamily="50" charset="-128"/>
              </a:rPr>
              <a:t>唯説</a:t>
            </a:r>
            <a:r>
              <a:rPr lang="ja-JP" altLang="en-US" sz="5400" b="1" dirty="0">
                <a:ea typeface="游ゴシック" panose="020B0400000000000000" pitchFamily="50" charset="-128"/>
              </a:rPr>
              <a:t>弥陀</a:t>
            </a:r>
            <a:r>
              <a:rPr lang="ja-JP" altLang="en-US" sz="5400" b="1" dirty="0">
                <a:solidFill>
                  <a:srgbClr val="FF0000"/>
                </a:solidFill>
                <a:ea typeface="游ゴシック" panose="020B0400000000000000" pitchFamily="50" charset="-128"/>
              </a:rPr>
              <a:t>本願海</a:t>
            </a:r>
          </a:p>
        </p:txBody>
      </p:sp>
      <p:sp>
        <p:nvSpPr>
          <p:cNvPr id="3" name="テキスト ボックス 2"/>
          <p:cNvSpPr txBox="1"/>
          <p:nvPr/>
        </p:nvSpPr>
        <p:spPr>
          <a:xfrm>
            <a:off x="1074029" y="260648"/>
            <a:ext cx="5946243" cy="6264696"/>
          </a:xfrm>
          <a:prstGeom prst="rect">
            <a:avLst/>
          </a:prstGeom>
          <a:solidFill>
            <a:srgbClr val="002060"/>
          </a:solidFill>
        </p:spPr>
        <p:txBody>
          <a:bodyPr vert="eaVert" wrap="square" rtlCol="0">
            <a:spAutoFit/>
          </a:bodyPr>
          <a:lstStyle/>
          <a:p>
            <a:pPr>
              <a:lnSpc>
                <a:spcPct val="130000"/>
              </a:lnSpc>
            </a:pPr>
            <a:r>
              <a:rPr lang="ja-JP" altLang="en-US" sz="4800" b="1" dirty="0">
                <a:solidFill>
                  <a:prstClr val="white"/>
                </a:solidFill>
                <a:latin typeface="游ゴシック" panose="020B0400000000000000" pitchFamily="50" charset="-128"/>
                <a:ea typeface="游ゴシック" panose="020B0400000000000000" pitchFamily="50" charset="-128"/>
              </a:rPr>
              <a:t>お釈迦さまが、この世界にお出ましになられた本当の理由は、あらゆる者を救う</a:t>
            </a:r>
            <a:r>
              <a:rPr lang="ja-JP" altLang="en-US" sz="4800" b="1" dirty="0">
                <a:solidFill>
                  <a:schemeClr val="bg1"/>
                </a:solidFill>
                <a:latin typeface="游ゴシック" panose="020B0400000000000000" pitchFamily="50" charset="-128"/>
                <a:ea typeface="游ゴシック" panose="020B0400000000000000" pitchFamily="50" charset="-128"/>
              </a:rPr>
              <a:t>阿弥陀仏のご本願の教え</a:t>
            </a:r>
            <a:r>
              <a:rPr lang="ja-JP" altLang="en-US" sz="4800" b="1" dirty="0">
                <a:solidFill>
                  <a:prstClr val="white"/>
                </a:solidFill>
                <a:latin typeface="游ゴシック" panose="020B0400000000000000" pitchFamily="50" charset="-128"/>
                <a:ea typeface="游ゴシック" panose="020B0400000000000000" pitchFamily="50" charset="-128"/>
              </a:rPr>
              <a:t>を説かんがためであった。</a:t>
            </a:r>
          </a:p>
        </p:txBody>
      </p:sp>
    </p:spTree>
    <p:extLst>
      <p:ext uri="{BB962C8B-B14F-4D97-AF65-F5344CB8AC3E}">
        <p14:creationId xmlns:p14="http://schemas.microsoft.com/office/powerpoint/2010/main" val="70114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624" y="-150440"/>
            <a:ext cx="10512660" cy="7008440"/>
          </a:xfrm>
          <a:prstGeom prst="rect">
            <a:avLst/>
          </a:prstGeom>
        </p:spPr>
      </p:pic>
      <p:sp>
        <p:nvSpPr>
          <p:cNvPr id="3" name="テキスト ボックス 2"/>
          <p:cNvSpPr txBox="1"/>
          <p:nvPr/>
        </p:nvSpPr>
        <p:spPr>
          <a:xfrm>
            <a:off x="1726698" y="332656"/>
            <a:ext cx="5547730" cy="1569660"/>
          </a:xfrm>
          <a:prstGeom prst="rect">
            <a:avLst/>
          </a:prstGeom>
          <a:noFill/>
        </p:spPr>
        <p:txBody>
          <a:bodyPr wrap="square" rtlCol="0">
            <a:spAutoFit/>
          </a:bodyPr>
          <a:lstStyle/>
          <a:p>
            <a:pPr algn="ctr"/>
            <a:r>
              <a:rPr kumimoji="1" lang="ja-JP" altLang="en-US" sz="9600" b="1" dirty="0">
                <a:solidFill>
                  <a:srgbClr val="FF0000"/>
                </a:solidFill>
                <a:effectLst>
                  <a:glow rad="228600">
                    <a:schemeClr val="bg1"/>
                  </a:glow>
                </a:effectLst>
                <a:ea typeface="游ゴシック" panose="020B0400000000000000" pitchFamily="50" charset="-128"/>
              </a:rPr>
              <a:t>本 願 海</a:t>
            </a:r>
          </a:p>
        </p:txBody>
      </p:sp>
      <p:sp>
        <p:nvSpPr>
          <p:cNvPr id="5" name="テキスト ボックス 4"/>
          <p:cNvSpPr txBox="1"/>
          <p:nvPr/>
        </p:nvSpPr>
        <p:spPr>
          <a:xfrm>
            <a:off x="971600" y="2060848"/>
            <a:ext cx="7704858" cy="4154984"/>
          </a:xfrm>
          <a:prstGeom prst="rect">
            <a:avLst/>
          </a:prstGeom>
          <a:noFill/>
        </p:spPr>
        <p:txBody>
          <a:bodyPr wrap="square" rtlCol="0">
            <a:spAutoFit/>
          </a:bodyPr>
          <a:lstStyle/>
          <a:p>
            <a:pPr algn="ctr"/>
            <a:r>
              <a:rPr kumimoji="1" lang="ja-JP" altLang="en-US" sz="6600" b="1" dirty="0">
                <a:solidFill>
                  <a:schemeClr val="bg1"/>
                </a:solidFill>
                <a:effectLst>
                  <a:glow rad="228600">
                    <a:schemeClr val="tx1">
                      <a:alpha val="40000"/>
                    </a:schemeClr>
                  </a:glow>
                </a:effectLst>
                <a:ea typeface="游ゴシック" panose="020B0400000000000000" pitchFamily="50" charset="-128"/>
              </a:rPr>
              <a:t>あらゆる者を救う</a:t>
            </a:r>
            <a:endParaRPr kumimoji="1" lang="en-US" altLang="ja-JP" sz="6600" b="1" dirty="0">
              <a:solidFill>
                <a:schemeClr val="bg1"/>
              </a:solidFill>
              <a:effectLst>
                <a:glow rad="228600">
                  <a:schemeClr val="tx1">
                    <a:alpha val="40000"/>
                  </a:schemeClr>
                </a:glow>
              </a:effectLst>
              <a:ea typeface="游ゴシック" panose="020B0400000000000000" pitchFamily="50" charset="-128"/>
            </a:endParaRPr>
          </a:p>
          <a:p>
            <a:pPr algn="ctr"/>
            <a:r>
              <a:rPr kumimoji="1" lang="ja-JP" altLang="en-US" sz="6600" b="1" dirty="0">
                <a:solidFill>
                  <a:schemeClr val="bg1"/>
                </a:solidFill>
                <a:effectLst>
                  <a:glow rad="228600">
                    <a:schemeClr val="tx1">
                      <a:alpha val="40000"/>
                    </a:schemeClr>
                  </a:glow>
                </a:effectLst>
                <a:ea typeface="游ゴシック" panose="020B0400000000000000" pitchFamily="50" charset="-128"/>
              </a:rPr>
              <a:t>阿弥陀仏の</a:t>
            </a:r>
            <a:r>
              <a:rPr kumimoji="1" lang="ja-JP" altLang="en-US" sz="6600" b="1" dirty="0">
                <a:solidFill>
                  <a:srgbClr val="FF0000"/>
                </a:solidFill>
                <a:effectLst>
                  <a:glow rad="228600">
                    <a:schemeClr val="tx1">
                      <a:alpha val="40000"/>
                    </a:schemeClr>
                  </a:glow>
                </a:effectLst>
                <a:ea typeface="游ゴシック" panose="020B0400000000000000" pitchFamily="50" charset="-128"/>
              </a:rPr>
              <a:t>本願</a:t>
            </a:r>
            <a:r>
              <a:rPr kumimoji="1" lang="ja-JP" altLang="en-US" sz="6600" b="1" dirty="0">
                <a:solidFill>
                  <a:schemeClr val="bg1"/>
                </a:solidFill>
                <a:effectLst>
                  <a:glow rad="228600">
                    <a:schemeClr val="tx1">
                      <a:alpha val="40000"/>
                    </a:schemeClr>
                  </a:glow>
                </a:effectLst>
                <a:ea typeface="游ゴシック" panose="020B0400000000000000" pitchFamily="50" charset="-128"/>
              </a:rPr>
              <a:t>を、</a:t>
            </a:r>
            <a:endParaRPr kumimoji="1" lang="en-US" altLang="ja-JP" sz="6600" b="1" dirty="0">
              <a:solidFill>
                <a:schemeClr val="bg1"/>
              </a:solidFill>
              <a:effectLst>
                <a:glow rad="228600">
                  <a:schemeClr val="tx1">
                    <a:alpha val="40000"/>
                  </a:schemeClr>
                </a:glow>
              </a:effectLst>
              <a:ea typeface="游ゴシック" panose="020B0400000000000000" pitchFamily="50" charset="-128"/>
            </a:endParaRPr>
          </a:p>
          <a:p>
            <a:pPr algn="ctr"/>
            <a:r>
              <a:rPr kumimoji="1" lang="ja-JP" altLang="en-US" sz="6600" b="1" dirty="0">
                <a:solidFill>
                  <a:schemeClr val="bg1"/>
                </a:solidFill>
                <a:effectLst>
                  <a:glow rad="228600">
                    <a:schemeClr val="tx1">
                      <a:alpha val="40000"/>
                    </a:schemeClr>
                  </a:glow>
                </a:effectLst>
                <a:ea typeface="游ゴシック" panose="020B0400000000000000" pitchFamily="50" charset="-128"/>
              </a:rPr>
              <a:t>深くて広大な</a:t>
            </a:r>
            <a:r>
              <a:rPr kumimoji="1" lang="ja-JP" altLang="en-US" sz="6600" b="1" dirty="0">
                <a:solidFill>
                  <a:srgbClr val="FF0000"/>
                </a:solidFill>
                <a:effectLst>
                  <a:glow rad="228600">
                    <a:schemeClr val="tx1">
                      <a:alpha val="40000"/>
                    </a:schemeClr>
                  </a:glow>
                </a:effectLst>
                <a:ea typeface="游ゴシック" panose="020B0400000000000000" pitchFamily="50" charset="-128"/>
              </a:rPr>
              <a:t>海</a:t>
            </a:r>
            <a:r>
              <a:rPr kumimoji="1" lang="ja-JP" altLang="en-US" sz="6600" b="1" dirty="0">
                <a:solidFill>
                  <a:schemeClr val="bg1"/>
                </a:solidFill>
                <a:effectLst>
                  <a:glow rad="228600">
                    <a:schemeClr val="tx1">
                      <a:alpha val="40000"/>
                    </a:schemeClr>
                  </a:glow>
                </a:effectLst>
                <a:ea typeface="游ゴシック" panose="020B0400000000000000" pitchFamily="50" charset="-128"/>
              </a:rPr>
              <a:t>に</a:t>
            </a:r>
            <a:endParaRPr kumimoji="1" lang="en-US" altLang="ja-JP" sz="6600" b="1" dirty="0">
              <a:solidFill>
                <a:schemeClr val="bg1"/>
              </a:solidFill>
              <a:effectLst>
                <a:glow rad="228600">
                  <a:schemeClr val="tx1">
                    <a:alpha val="40000"/>
                  </a:schemeClr>
                </a:glow>
              </a:effectLst>
              <a:ea typeface="游ゴシック" panose="020B0400000000000000" pitchFamily="50" charset="-128"/>
            </a:endParaRPr>
          </a:p>
          <a:p>
            <a:pPr algn="ctr"/>
            <a:r>
              <a:rPr kumimoji="1" lang="ja-JP" altLang="en-US" sz="6600" b="1" dirty="0">
                <a:solidFill>
                  <a:schemeClr val="bg1"/>
                </a:solidFill>
                <a:effectLst>
                  <a:glow rad="228600">
                    <a:schemeClr val="tx1">
                      <a:alpha val="40000"/>
                    </a:schemeClr>
                  </a:glow>
                </a:effectLst>
                <a:ea typeface="游ゴシック" panose="020B0400000000000000" pitchFamily="50" charset="-128"/>
              </a:rPr>
              <a:t>たとえた</a:t>
            </a:r>
          </a:p>
        </p:txBody>
      </p:sp>
    </p:spTree>
    <p:custDataLst>
      <p:tags r:id="rId1"/>
    </p:custDataLst>
    <p:extLst>
      <p:ext uri="{BB962C8B-B14F-4D97-AF65-F5344CB8AC3E}">
        <p14:creationId xmlns:p14="http://schemas.microsoft.com/office/powerpoint/2010/main" val="35040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784308" y="260648"/>
            <a:ext cx="1967205" cy="6336704"/>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23</a:t>
            </a:r>
            <a:r>
              <a:rPr lang="ja-JP" altLang="en-US" sz="5400" b="1" dirty="0">
                <a:ea typeface="游ゴシック" panose="020B0400000000000000" pitchFamily="50" charset="-128"/>
              </a:rPr>
              <a:t>五濁悪時群生海</a:t>
            </a:r>
            <a:endParaRPr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24</a:t>
            </a:r>
            <a:r>
              <a:rPr lang="ja-JP" altLang="en-US" sz="5400" b="1" dirty="0">
                <a:ea typeface="游ゴシック" panose="020B0400000000000000" pitchFamily="50" charset="-128"/>
              </a:rPr>
              <a:t>応信如来如実言</a:t>
            </a:r>
            <a:endParaRPr lang="ja-JP" altLang="en-US" sz="5400" b="1" dirty="0">
              <a:solidFill>
                <a:prstClr val="black"/>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36338C98-758E-4C04-A745-6DB31E69B63D}"/>
              </a:ext>
            </a:extLst>
          </p:cNvPr>
          <p:cNvSpPr txBox="1"/>
          <p:nvPr/>
        </p:nvSpPr>
        <p:spPr>
          <a:xfrm>
            <a:off x="2051720" y="260648"/>
            <a:ext cx="4392488" cy="6264696"/>
          </a:xfrm>
          <a:prstGeom prst="rect">
            <a:avLst/>
          </a:prstGeom>
          <a:solidFill>
            <a:srgbClr val="002060"/>
          </a:solidFill>
        </p:spPr>
        <p:txBody>
          <a:bodyPr vert="eaVert" wrap="square" rtlCol="0">
            <a:noAutofit/>
          </a:bodyPr>
          <a:lstStyle/>
          <a:p>
            <a:pPr>
              <a:lnSpc>
                <a:spcPts val="6500"/>
              </a:lnSpc>
            </a:pPr>
            <a:r>
              <a:rPr lang="ja-JP" altLang="en-US" sz="4800" b="1" dirty="0">
                <a:solidFill>
                  <a:schemeClr val="bg1"/>
                </a:solidFill>
                <a:ea typeface="游ゴシック" panose="020B0400000000000000" pitchFamily="50" charset="-128"/>
              </a:rPr>
              <a:t>この濁り乱れた世に生きる人々は、</a:t>
            </a:r>
            <a:endParaRPr lang="en-US" altLang="ja-JP" sz="4800" b="1" dirty="0">
              <a:solidFill>
                <a:schemeClr val="bg1"/>
              </a:solidFill>
              <a:ea typeface="游ゴシック" panose="020B0400000000000000" pitchFamily="50" charset="-128"/>
            </a:endParaRPr>
          </a:p>
          <a:p>
            <a:pPr>
              <a:lnSpc>
                <a:spcPts val="6500"/>
              </a:lnSpc>
            </a:pPr>
            <a:r>
              <a:rPr lang="ja-JP" altLang="en-US" sz="4800" b="1" dirty="0">
                <a:solidFill>
                  <a:schemeClr val="bg1"/>
                </a:solidFill>
                <a:ea typeface="游ゴシック" panose="020B0400000000000000" pitchFamily="50" charset="-128"/>
              </a:rPr>
              <a:t>お釈迦さまが説かれた真実の教えを信じるほかない。</a:t>
            </a:r>
          </a:p>
        </p:txBody>
      </p:sp>
    </p:spTree>
    <p:custDataLst>
      <p:tags r:id="rId1"/>
    </p:custDataLst>
    <p:extLst>
      <p:ext uri="{BB962C8B-B14F-4D97-AF65-F5344CB8AC3E}">
        <p14:creationId xmlns:p14="http://schemas.microsoft.com/office/powerpoint/2010/main" val="10932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75856" y="318008"/>
            <a:ext cx="2268252" cy="101566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12" name="テキスト ボックス 11"/>
          <p:cNvSpPr txBox="1"/>
          <p:nvPr/>
        </p:nvSpPr>
        <p:spPr>
          <a:xfrm>
            <a:off x="7843711" y="318008"/>
            <a:ext cx="1075936" cy="6539992"/>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23</a:t>
            </a:r>
            <a:r>
              <a:rPr lang="ja-JP" altLang="en-US" sz="5400" b="1" dirty="0">
                <a:solidFill>
                  <a:srgbClr val="FF0000"/>
                </a:solidFill>
                <a:ea typeface="游ゴシック" panose="020B0400000000000000" pitchFamily="50" charset="-128"/>
              </a:rPr>
              <a:t>五濁</a:t>
            </a:r>
            <a:r>
              <a:rPr lang="ja-JP" altLang="en-US" sz="5400" b="1" dirty="0">
                <a:ea typeface="游ゴシック" panose="020B0400000000000000" pitchFamily="50" charset="-128"/>
              </a:rPr>
              <a:t>悪時群生海</a:t>
            </a:r>
            <a:endParaRPr lang="en-US" altLang="ja-JP" sz="5400" b="1" dirty="0">
              <a:ea typeface="游ゴシック" panose="020B0400000000000000" pitchFamily="50" charset="-128"/>
            </a:endParaRPr>
          </a:p>
        </p:txBody>
      </p:sp>
      <p:sp>
        <p:nvSpPr>
          <p:cNvPr id="20" name="テキスト ボックス 19"/>
          <p:cNvSpPr txBox="1"/>
          <p:nvPr/>
        </p:nvSpPr>
        <p:spPr>
          <a:xfrm>
            <a:off x="7084958" y="226162"/>
            <a:ext cx="861774" cy="6299182"/>
          </a:xfrm>
          <a:prstGeom prst="rect">
            <a:avLst/>
          </a:prstGeom>
          <a:noFill/>
        </p:spPr>
        <p:txBody>
          <a:bodyPr vert="eaVert" wrap="square" rtlCol="0">
            <a:spAutoFit/>
          </a:bodyPr>
          <a:lstStyle/>
          <a:p>
            <a:r>
              <a:rPr lang="ja-JP" altLang="en-US" sz="4400" b="1" dirty="0">
                <a:solidFill>
                  <a:srgbClr val="FF0000"/>
                </a:solidFill>
                <a:ea typeface="游ゴシック" panose="020B0400000000000000" pitchFamily="50" charset="-128"/>
              </a:rPr>
              <a:t>悪世に現れる五種の汚れ</a:t>
            </a:r>
            <a:r>
              <a:rPr lang="en-US" altLang="ja-JP" sz="4400" b="1" dirty="0">
                <a:solidFill>
                  <a:srgbClr val="FF0000"/>
                </a:solidFill>
                <a:ea typeface="游ゴシック" panose="020B0400000000000000" pitchFamily="50" charset="-128"/>
              </a:rPr>
              <a:t> </a:t>
            </a:r>
            <a:r>
              <a:rPr lang="en-US" altLang="ja-JP" sz="4400" b="1" dirty="0">
                <a:ea typeface="游ゴシック" panose="020B0400000000000000" pitchFamily="50" charset="-128"/>
              </a:rPr>
              <a:t>  </a:t>
            </a:r>
            <a:endParaRPr kumimoji="1" lang="ja-JP" altLang="en-US" sz="4400" b="1" dirty="0">
              <a:ea typeface="游ゴシック" panose="020B0400000000000000" pitchFamily="50" charset="-128"/>
            </a:endParaRPr>
          </a:p>
        </p:txBody>
      </p:sp>
      <p:grpSp>
        <p:nvGrpSpPr>
          <p:cNvPr id="55" name="グループ化 54">
            <a:extLst>
              <a:ext uri="{FF2B5EF4-FFF2-40B4-BE49-F238E27FC236}">
                <a16:creationId xmlns:a16="http://schemas.microsoft.com/office/drawing/2014/main" id="{AEF0E5D0-11B0-1EED-9AFD-33D44987BBA1}"/>
              </a:ext>
            </a:extLst>
          </p:cNvPr>
          <p:cNvGrpSpPr/>
          <p:nvPr/>
        </p:nvGrpSpPr>
        <p:grpSpPr>
          <a:xfrm>
            <a:off x="6147058" y="370178"/>
            <a:ext cx="1154162" cy="6032162"/>
            <a:chOff x="6147058" y="370178"/>
            <a:chExt cx="1154162" cy="6032162"/>
          </a:xfrm>
        </p:grpSpPr>
        <p:sp>
          <p:nvSpPr>
            <p:cNvPr id="4" name="テキスト ボックス 3"/>
            <p:cNvSpPr txBox="1"/>
            <p:nvPr/>
          </p:nvSpPr>
          <p:spPr>
            <a:xfrm>
              <a:off x="6147058" y="370178"/>
              <a:ext cx="923330" cy="6032162"/>
            </a:xfrm>
            <a:prstGeom prst="rect">
              <a:avLst/>
            </a:prstGeom>
            <a:noFill/>
          </p:spPr>
          <p:txBody>
            <a:bodyPr vert="eaVert" wrap="square" rtlCol="0">
              <a:spAutoFit/>
            </a:bodyPr>
            <a:lstStyle/>
            <a:p>
              <a:r>
                <a:rPr lang="ja-JP" altLang="en-US" sz="4800" b="1" dirty="0">
                  <a:ea typeface="游ゴシック" panose="020B0400000000000000" pitchFamily="50" charset="-128"/>
                </a:rPr>
                <a:t>①劫濁</a:t>
              </a:r>
              <a:r>
                <a:rPr lang="en-US" altLang="ja-JP" sz="4800" b="1" dirty="0">
                  <a:ea typeface="游ゴシック" panose="020B0400000000000000" pitchFamily="50" charset="-128"/>
                </a:rPr>
                <a:t>―</a:t>
              </a:r>
              <a:r>
                <a:rPr lang="ja-JP" altLang="en-US" sz="4800" b="1" dirty="0">
                  <a:ea typeface="游ゴシック" panose="020B0400000000000000" pitchFamily="50" charset="-128"/>
                </a:rPr>
                <a:t>時代の汚れ</a:t>
              </a:r>
              <a:r>
                <a:rPr lang="en-US" altLang="ja-JP" b="1" dirty="0">
                  <a:ea typeface="游ゴシック" panose="020B0400000000000000" pitchFamily="50" charset="-128"/>
                </a:rPr>
                <a:t>   </a:t>
              </a:r>
              <a:endParaRPr kumimoji="1" lang="ja-JP" altLang="en-US" b="1" dirty="0">
                <a:ea typeface="游ゴシック" panose="020B0400000000000000" pitchFamily="50" charset="-128"/>
              </a:endParaRPr>
            </a:p>
          </p:txBody>
        </p:sp>
        <p:sp>
          <p:nvSpPr>
            <p:cNvPr id="21" name="テキスト ボックス 20"/>
            <p:cNvSpPr txBox="1"/>
            <p:nvPr/>
          </p:nvSpPr>
          <p:spPr>
            <a:xfrm>
              <a:off x="6839555" y="980728"/>
              <a:ext cx="461665" cy="1368152"/>
            </a:xfrm>
            <a:prstGeom prst="rect">
              <a:avLst/>
            </a:prstGeom>
            <a:noFill/>
          </p:spPr>
          <p:txBody>
            <a:bodyPr vert="eaVert" wrap="square" rtlCol="0">
              <a:spAutoFit/>
            </a:bodyPr>
            <a:lstStyle/>
            <a:p>
              <a:r>
                <a:rPr kumimoji="1" lang="ja-JP" altLang="en-US" b="1" dirty="0">
                  <a:ea typeface="游ゴシック" panose="020B0400000000000000" pitchFamily="50" charset="-128"/>
                </a:rPr>
                <a:t>こう じょく</a:t>
              </a:r>
            </a:p>
          </p:txBody>
        </p:sp>
      </p:grpSp>
      <p:grpSp>
        <p:nvGrpSpPr>
          <p:cNvPr id="56" name="グループ化 55">
            <a:extLst>
              <a:ext uri="{FF2B5EF4-FFF2-40B4-BE49-F238E27FC236}">
                <a16:creationId xmlns:a16="http://schemas.microsoft.com/office/drawing/2014/main" id="{254E82BC-5D35-4F11-5A84-045CDD8607F8}"/>
              </a:ext>
            </a:extLst>
          </p:cNvPr>
          <p:cNvGrpSpPr/>
          <p:nvPr/>
        </p:nvGrpSpPr>
        <p:grpSpPr>
          <a:xfrm>
            <a:off x="5082443" y="364363"/>
            <a:ext cx="1135110" cy="6155166"/>
            <a:chOff x="5082443" y="364363"/>
            <a:chExt cx="1135110" cy="6155166"/>
          </a:xfrm>
        </p:grpSpPr>
        <p:sp>
          <p:nvSpPr>
            <p:cNvPr id="5" name="テキスト ボックス 4"/>
            <p:cNvSpPr txBox="1"/>
            <p:nvPr/>
          </p:nvSpPr>
          <p:spPr>
            <a:xfrm>
              <a:off x="5082443" y="364363"/>
              <a:ext cx="923330" cy="6155166"/>
            </a:xfrm>
            <a:prstGeom prst="rect">
              <a:avLst/>
            </a:prstGeom>
            <a:noFill/>
          </p:spPr>
          <p:txBody>
            <a:bodyPr vert="eaVert" wrap="square" rtlCol="0">
              <a:spAutoFit/>
            </a:bodyPr>
            <a:lstStyle/>
            <a:p>
              <a:r>
                <a:rPr lang="ja-JP" altLang="en-US" sz="4800" b="1" dirty="0">
                  <a:ea typeface="游ゴシック" panose="020B0400000000000000" pitchFamily="50" charset="-128"/>
                </a:rPr>
                <a:t>②見濁</a:t>
              </a:r>
              <a:r>
                <a:rPr lang="en-US" altLang="ja-JP" sz="4800" b="1" dirty="0">
                  <a:ea typeface="游ゴシック" panose="020B0400000000000000" pitchFamily="50" charset="-128"/>
                </a:rPr>
                <a:t>―</a:t>
              </a:r>
              <a:r>
                <a:rPr lang="ja-JP" altLang="en-US" sz="4800" b="1" dirty="0">
                  <a:ea typeface="游ゴシック" panose="020B0400000000000000" pitchFamily="50" charset="-128"/>
                </a:rPr>
                <a:t>思想の乱れ</a:t>
              </a:r>
              <a:r>
                <a:rPr lang="en-US" altLang="ja-JP" b="1" dirty="0">
                  <a:ea typeface="游ゴシック" panose="020B0400000000000000" pitchFamily="50" charset="-128"/>
                </a:rPr>
                <a:t>   </a:t>
              </a:r>
              <a:endParaRPr kumimoji="1" lang="ja-JP" altLang="en-US" b="1" dirty="0">
                <a:ea typeface="游ゴシック" panose="020B0400000000000000" pitchFamily="50" charset="-128"/>
              </a:endParaRPr>
            </a:p>
          </p:txBody>
        </p:sp>
        <p:sp>
          <p:nvSpPr>
            <p:cNvPr id="22" name="テキスト ボックス 21"/>
            <p:cNvSpPr txBox="1"/>
            <p:nvPr/>
          </p:nvSpPr>
          <p:spPr>
            <a:xfrm>
              <a:off x="5755888" y="980728"/>
              <a:ext cx="461665" cy="1368152"/>
            </a:xfrm>
            <a:prstGeom prst="rect">
              <a:avLst/>
            </a:prstGeom>
            <a:noFill/>
          </p:spPr>
          <p:txBody>
            <a:bodyPr vert="eaVert" wrap="square" rtlCol="0">
              <a:spAutoFit/>
            </a:bodyPr>
            <a:lstStyle/>
            <a:p>
              <a:r>
                <a:rPr kumimoji="1" lang="ja-JP" altLang="en-US" b="1" dirty="0">
                  <a:ea typeface="游ゴシック" panose="020B0400000000000000" pitchFamily="50" charset="-128"/>
                </a:rPr>
                <a:t>けん じょく</a:t>
              </a:r>
            </a:p>
          </p:txBody>
        </p:sp>
      </p:grpSp>
      <p:grpSp>
        <p:nvGrpSpPr>
          <p:cNvPr id="57" name="グループ化 56">
            <a:extLst>
              <a:ext uri="{FF2B5EF4-FFF2-40B4-BE49-F238E27FC236}">
                <a16:creationId xmlns:a16="http://schemas.microsoft.com/office/drawing/2014/main" id="{7DD1ACAD-2B8B-B377-BA45-984DC3E5CA5B}"/>
              </a:ext>
            </a:extLst>
          </p:cNvPr>
          <p:cNvGrpSpPr/>
          <p:nvPr/>
        </p:nvGrpSpPr>
        <p:grpSpPr>
          <a:xfrm>
            <a:off x="3351469" y="326707"/>
            <a:ext cx="1892825" cy="6739486"/>
            <a:chOff x="3351469" y="326707"/>
            <a:chExt cx="1892825" cy="6739486"/>
          </a:xfrm>
        </p:grpSpPr>
        <p:sp>
          <p:nvSpPr>
            <p:cNvPr id="6" name="テキスト ボックス 5"/>
            <p:cNvSpPr txBox="1"/>
            <p:nvPr/>
          </p:nvSpPr>
          <p:spPr>
            <a:xfrm>
              <a:off x="3351469" y="326707"/>
              <a:ext cx="1661993" cy="6739486"/>
            </a:xfrm>
            <a:prstGeom prst="rect">
              <a:avLst/>
            </a:prstGeom>
            <a:noFill/>
          </p:spPr>
          <p:txBody>
            <a:bodyPr vert="eaVert" wrap="square" rtlCol="0">
              <a:spAutoFit/>
            </a:bodyPr>
            <a:lstStyle/>
            <a:p>
              <a:r>
                <a:rPr lang="ja-JP" altLang="en-US" sz="4800" b="1" dirty="0">
                  <a:ea typeface="游ゴシック" panose="020B0400000000000000" pitchFamily="50" charset="-128"/>
                </a:rPr>
                <a:t>③煩悩濁</a:t>
              </a:r>
              <a:r>
                <a:rPr lang="en-US" altLang="ja-JP" sz="4800" b="1" dirty="0">
                  <a:ea typeface="游ゴシック" panose="020B0400000000000000" pitchFamily="50" charset="-128"/>
                </a:rPr>
                <a:t>―</a:t>
              </a:r>
              <a:r>
                <a:rPr lang="ja-JP" altLang="en-US" sz="4800" b="1" dirty="0">
                  <a:ea typeface="游ゴシック" panose="020B0400000000000000" pitchFamily="50" charset="-128"/>
                </a:rPr>
                <a:t>煩悩が</a:t>
              </a:r>
              <a:endParaRPr lang="en-US" altLang="ja-JP" sz="4800" b="1" dirty="0">
                <a:ea typeface="游ゴシック" panose="020B0400000000000000" pitchFamily="50" charset="-128"/>
              </a:endParaRPr>
            </a:p>
            <a:p>
              <a:r>
                <a:rPr lang="ja-JP" altLang="en-US" sz="4800" b="1" dirty="0">
                  <a:ea typeface="游ゴシック" panose="020B0400000000000000" pitchFamily="50" charset="-128"/>
                </a:rPr>
                <a:t>　　　　　盛んになる</a:t>
              </a:r>
              <a:r>
                <a:rPr lang="en-US" altLang="ja-JP" b="1" dirty="0">
                  <a:ea typeface="游ゴシック" panose="020B0400000000000000" pitchFamily="50" charset="-128"/>
                </a:rPr>
                <a:t>   </a:t>
              </a:r>
              <a:endParaRPr kumimoji="1" lang="ja-JP" altLang="en-US" b="1" dirty="0">
                <a:ea typeface="游ゴシック" panose="020B0400000000000000" pitchFamily="50" charset="-128"/>
              </a:endParaRPr>
            </a:p>
          </p:txBody>
        </p:sp>
        <p:sp>
          <p:nvSpPr>
            <p:cNvPr id="23" name="テキスト ボックス 22"/>
            <p:cNvSpPr txBox="1"/>
            <p:nvPr/>
          </p:nvSpPr>
          <p:spPr>
            <a:xfrm>
              <a:off x="4782629" y="1048960"/>
              <a:ext cx="461665" cy="1875984"/>
            </a:xfrm>
            <a:prstGeom prst="rect">
              <a:avLst/>
            </a:prstGeom>
            <a:noFill/>
          </p:spPr>
          <p:txBody>
            <a:bodyPr vert="eaVert" wrap="square" rtlCol="0">
              <a:spAutoFit/>
            </a:bodyPr>
            <a:lstStyle/>
            <a:p>
              <a:r>
                <a:rPr kumimoji="1" lang="ja-JP" altLang="en-US" b="1" dirty="0">
                  <a:ea typeface="游ゴシック" panose="020B0400000000000000" pitchFamily="50" charset="-128"/>
                </a:rPr>
                <a:t>ぼん のう じょく</a:t>
              </a:r>
            </a:p>
          </p:txBody>
        </p:sp>
      </p:grpSp>
      <p:grpSp>
        <p:nvGrpSpPr>
          <p:cNvPr id="58" name="グループ化 57">
            <a:extLst>
              <a:ext uri="{FF2B5EF4-FFF2-40B4-BE49-F238E27FC236}">
                <a16:creationId xmlns:a16="http://schemas.microsoft.com/office/drawing/2014/main" id="{F1D9AA9B-A917-4023-4344-F46F2B673F29}"/>
              </a:ext>
            </a:extLst>
          </p:cNvPr>
          <p:cNvGrpSpPr/>
          <p:nvPr/>
        </p:nvGrpSpPr>
        <p:grpSpPr>
          <a:xfrm>
            <a:off x="1817113" y="370178"/>
            <a:ext cx="1892825" cy="6299182"/>
            <a:chOff x="1817113" y="370178"/>
            <a:chExt cx="1892825" cy="6299182"/>
          </a:xfrm>
        </p:grpSpPr>
        <p:sp>
          <p:nvSpPr>
            <p:cNvPr id="7" name="テキスト ボックス 6"/>
            <p:cNvSpPr txBox="1"/>
            <p:nvPr/>
          </p:nvSpPr>
          <p:spPr>
            <a:xfrm>
              <a:off x="1817113" y="370178"/>
              <a:ext cx="1661993" cy="6299182"/>
            </a:xfrm>
            <a:prstGeom prst="rect">
              <a:avLst/>
            </a:prstGeom>
            <a:noFill/>
          </p:spPr>
          <p:txBody>
            <a:bodyPr vert="eaVert" wrap="square" rtlCol="0">
              <a:spAutoFit/>
            </a:bodyPr>
            <a:lstStyle/>
            <a:p>
              <a:r>
                <a:rPr lang="ja-JP" altLang="en-US" sz="4800" b="1" dirty="0">
                  <a:ea typeface="游ゴシック" panose="020B0400000000000000" pitchFamily="50" charset="-128"/>
                </a:rPr>
                <a:t>④衆生濁</a:t>
              </a:r>
              <a:r>
                <a:rPr lang="en-US" altLang="ja-JP" sz="4800" b="1" dirty="0">
                  <a:ea typeface="游ゴシック" panose="020B0400000000000000" pitchFamily="50" charset="-128"/>
                </a:rPr>
                <a:t>―</a:t>
              </a:r>
              <a:r>
                <a:rPr lang="ja-JP" altLang="en-US" sz="4800" b="1" dirty="0">
                  <a:ea typeface="游ゴシック" panose="020B0400000000000000" pitchFamily="50" charset="-128"/>
                </a:rPr>
                <a:t>人間の資質</a:t>
              </a:r>
              <a:endParaRPr lang="en-US" altLang="ja-JP" sz="4800" b="1" dirty="0">
                <a:ea typeface="游ゴシック" panose="020B0400000000000000" pitchFamily="50" charset="-128"/>
              </a:endParaRPr>
            </a:p>
            <a:p>
              <a:r>
                <a:rPr lang="ja-JP" altLang="en-US" sz="4800" b="1" dirty="0">
                  <a:ea typeface="游ゴシック" panose="020B0400000000000000" pitchFamily="50" charset="-128"/>
                </a:rPr>
                <a:t>　　　　　が低下する</a:t>
              </a:r>
              <a:r>
                <a:rPr lang="en-US" altLang="ja-JP" b="1" dirty="0">
                  <a:ea typeface="游ゴシック" panose="020B0400000000000000" pitchFamily="50" charset="-128"/>
                </a:rPr>
                <a:t>   </a:t>
              </a:r>
              <a:endParaRPr kumimoji="1" lang="ja-JP" altLang="en-US" b="1" dirty="0">
                <a:ea typeface="游ゴシック" panose="020B0400000000000000" pitchFamily="50" charset="-128"/>
              </a:endParaRPr>
            </a:p>
          </p:txBody>
        </p:sp>
        <p:sp>
          <p:nvSpPr>
            <p:cNvPr id="24" name="テキスト ボックス 23"/>
            <p:cNvSpPr txBox="1"/>
            <p:nvPr/>
          </p:nvSpPr>
          <p:spPr>
            <a:xfrm>
              <a:off x="3248273" y="904944"/>
              <a:ext cx="461665" cy="2164016"/>
            </a:xfrm>
            <a:prstGeom prst="rect">
              <a:avLst/>
            </a:prstGeom>
            <a:noFill/>
          </p:spPr>
          <p:txBody>
            <a:bodyPr vert="eaVert" wrap="square" rtlCol="0">
              <a:spAutoFit/>
            </a:bodyPr>
            <a:lstStyle/>
            <a:p>
              <a:r>
                <a:rPr lang="ja-JP" altLang="en-US" b="1" dirty="0">
                  <a:ea typeface="游ゴシック" panose="020B0400000000000000" pitchFamily="50" charset="-128"/>
                </a:rPr>
                <a:t>しゅじょ</a:t>
              </a:r>
              <a:r>
                <a:rPr kumimoji="1" lang="ja-JP" altLang="en-US" b="1" dirty="0">
                  <a:ea typeface="游ゴシック" panose="020B0400000000000000" pitchFamily="50" charset="-128"/>
                </a:rPr>
                <a:t>う じょく</a:t>
              </a:r>
            </a:p>
          </p:txBody>
        </p:sp>
      </p:grpSp>
      <p:grpSp>
        <p:nvGrpSpPr>
          <p:cNvPr id="59" name="グループ化 58">
            <a:extLst>
              <a:ext uri="{FF2B5EF4-FFF2-40B4-BE49-F238E27FC236}">
                <a16:creationId xmlns:a16="http://schemas.microsoft.com/office/drawing/2014/main" id="{CA514813-A7C1-B740-2FE8-514BEFFC72E2}"/>
              </a:ext>
            </a:extLst>
          </p:cNvPr>
          <p:cNvGrpSpPr/>
          <p:nvPr/>
        </p:nvGrpSpPr>
        <p:grpSpPr>
          <a:xfrm>
            <a:off x="103281" y="370178"/>
            <a:ext cx="1892824" cy="6299182"/>
            <a:chOff x="103281" y="370178"/>
            <a:chExt cx="1892824" cy="6299182"/>
          </a:xfrm>
        </p:grpSpPr>
        <p:sp>
          <p:nvSpPr>
            <p:cNvPr id="8" name="テキスト ボックス 7"/>
            <p:cNvSpPr txBox="1"/>
            <p:nvPr/>
          </p:nvSpPr>
          <p:spPr>
            <a:xfrm>
              <a:off x="103281" y="370178"/>
              <a:ext cx="1661993" cy="6299182"/>
            </a:xfrm>
            <a:prstGeom prst="rect">
              <a:avLst/>
            </a:prstGeom>
            <a:noFill/>
          </p:spPr>
          <p:txBody>
            <a:bodyPr vert="eaVert" wrap="square" rtlCol="0">
              <a:spAutoFit/>
            </a:bodyPr>
            <a:lstStyle/>
            <a:p>
              <a:r>
                <a:rPr lang="ja-JP" altLang="en-US" sz="4800" b="1" dirty="0">
                  <a:ea typeface="游ゴシック" panose="020B0400000000000000" pitchFamily="50" charset="-128"/>
                </a:rPr>
                <a:t>⑤命濁</a:t>
              </a:r>
              <a:r>
                <a:rPr lang="en-US" altLang="ja-JP" sz="4800" b="1" dirty="0">
                  <a:ea typeface="游ゴシック" panose="020B0400000000000000" pitchFamily="50" charset="-128"/>
                </a:rPr>
                <a:t>―</a:t>
              </a:r>
              <a:r>
                <a:rPr lang="ja-JP" altLang="en-US" sz="4800" b="1" dirty="0">
                  <a:ea typeface="游ゴシック" panose="020B0400000000000000" pitchFamily="50" charset="-128"/>
                </a:rPr>
                <a:t>人間の寿命が</a:t>
              </a:r>
              <a:endParaRPr lang="en-US" altLang="ja-JP" sz="4800" b="1" dirty="0">
                <a:ea typeface="游ゴシック" panose="020B0400000000000000" pitchFamily="50" charset="-128"/>
              </a:endParaRPr>
            </a:p>
            <a:p>
              <a:r>
                <a:rPr lang="ja-JP" altLang="en-US" sz="4800" b="1" dirty="0">
                  <a:ea typeface="游ゴシック" panose="020B0400000000000000" pitchFamily="50" charset="-128"/>
                </a:rPr>
                <a:t>　　　　短くなる</a:t>
              </a:r>
              <a:r>
                <a:rPr lang="en-US" altLang="ja-JP" b="1" dirty="0">
                  <a:ea typeface="游ゴシック" panose="020B0400000000000000" pitchFamily="50" charset="-128"/>
                </a:rPr>
                <a:t>   </a:t>
              </a:r>
              <a:endParaRPr kumimoji="1" lang="ja-JP" altLang="en-US" b="1" dirty="0">
                <a:ea typeface="游ゴシック" panose="020B0400000000000000" pitchFamily="50" charset="-128"/>
              </a:endParaRPr>
            </a:p>
          </p:txBody>
        </p:sp>
        <p:sp>
          <p:nvSpPr>
            <p:cNvPr id="25" name="テキスト ボックス 24"/>
            <p:cNvSpPr txBox="1"/>
            <p:nvPr/>
          </p:nvSpPr>
          <p:spPr>
            <a:xfrm>
              <a:off x="1534440" y="947760"/>
              <a:ext cx="461665" cy="1599632"/>
            </a:xfrm>
            <a:prstGeom prst="rect">
              <a:avLst/>
            </a:prstGeom>
            <a:noFill/>
          </p:spPr>
          <p:txBody>
            <a:bodyPr vert="eaVert" wrap="square" rtlCol="0">
              <a:spAutoFit/>
            </a:bodyPr>
            <a:lstStyle/>
            <a:p>
              <a:r>
                <a:rPr kumimoji="1" lang="ja-JP" altLang="en-US" b="1" dirty="0">
                  <a:ea typeface="游ゴシック" panose="020B0400000000000000" pitchFamily="50" charset="-128"/>
                </a:rPr>
                <a:t>みょう じょく</a:t>
              </a:r>
            </a:p>
          </p:txBody>
        </p:sp>
      </p:grpSp>
      <p:sp>
        <p:nvSpPr>
          <p:cNvPr id="15" name="テキスト ボックス 14"/>
          <p:cNvSpPr txBox="1"/>
          <p:nvPr/>
        </p:nvSpPr>
        <p:spPr>
          <a:xfrm>
            <a:off x="7673151" y="5301208"/>
            <a:ext cx="461665" cy="684076"/>
          </a:xfrm>
          <a:prstGeom prst="rect">
            <a:avLst/>
          </a:prstGeom>
          <a:noFill/>
        </p:spPr>
        <p:txBody>
          <a:bodyPr vert="eaVert" wrap="square" rtlCol="0">
            <a:spAutoFit/>
          </a:bodyPr>
          <a:lstStyle/>
          <a:p>
            <a:r>
              <a:rPr kumimoji="1" lang="ja-JP" altLang="en-US" b="1" dirty="0">
                <a:solidFill>
                  <a:srgbClr val="FF0000"/>
                </a:solidFill>
                <a:ea typeface="游ゴシック" panose="020B0400000000000000" pitchFamily="50" charset="-128"/>
              </a:rPr>
              <a:t>けが</a:t>
            </a:r>
          </a:p>
        </p:txBody>
      </p:sp>
    </p:spTree>
    <p:custDataLst>
      <p:tags r:id="rId1"/>
    </p:custDataLst>
    <p:extLst>
      <p:ext uri="{BB962C8B-B14F-4D97-AF65-F5344CB8AC3E}">
        <p14:creationId xmlns:p14="http://schemas.microsoft.com/office/powerpoint/2010/main" val="17992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95536" y="1452265"/>
            <a:ext cx="8424936" cy="2791790"/>
          </a:xfrm>
          <a:prstGeom prst="rect">
            <a:avLst/>
          </a:prstGeom>
        </p:spPr>
        <p:txBody>
          <a:bodyPr wrap="square">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lnSpc>
                <a:spcPts val="7000"/>
              </a:lnSpc>
            </a:pPr>
            <a:r>
              <a:rPr lang="ja-JP" altLang="en-US" sz="6000" b="1" dirty="0">
                <a:latin typeface="游ゴシック" panose="020B0400000000000000" pitchFamily="50" charset="-128"/>
                <a:ea typeface="游ゴシック" panose="020B0400000000000000" pitchFamily="50" charset="-128"/>
              </a:rPr>
              <a:t>時代も</a:t>
            </a:r>
            <a:endParaRPr lang="en-US" altLang="ja-JP" sz="6000" b="1" dirty="0">
              <a:latin typeface="游ゴシック" panose="020B0400000000000000" pitchFamily="50" charset="-128"/>
              <a:ea typeface="游ゴシック" panose="020B0400000000000000" pitchFamily="50" charset="-128"/>
            </a:endParaRPr>
          </a:p>
          <a:p>
            <a:pPr algn="ctr">
              <a:lnSpc>
                <a:spcPts val="7000"/>
              </a:lnSpc>
            </a:pPr>
            <a:r>
              <a:rPr lang="ja-JP" altLang="en-US" sz="6000" b="1" dirty="0">
                <a:latin typeface="游ゴシック" panose="020B0400000000000000" pitchFamily="50" charset="-128"/>
                <a:ea typeface="游ゴシック" panose="020B0400000000000000" pitchFamily="50" charset="-128"/>
              </a:rPr>
              <a:t>世界も</a:t>
            </a:r>
            <a:endParaRPr lang="en-US" altLang="ja-JP" sz="6000" b="1" dirty="0">
              <a:latin typeface="游ゴシック" panose="020B0400000000000000" pitchFamily="50" charset="-128"/>
              <a:ea typeface="游ゴシック" panose="020B0400000000000000" pitchFamily="50" charset="-128"/>
            </a:endParaRPr>
          </a:p>
          <a:p>
            <a:pPr algn="ctr">
              <a:lnSpc>
                <a:spcPts val="7000"/>
              </a:lnSpc>
            </a:pPr>
            <a:r>
              <a:rPr lang="ja-JP" altLang="en-US" sz="6000" b="1" dirty="0">
                <a:latin typeface="游ゴシック" panose="020B0400000000000000" pitchFamily="50" charset="-128"/>
                <a:ea typeface="游ゴシック" panose="020B0400000000000000" pitchFamily="50" charset="-128"/>
              </a:rPr>
              <a:t>そこに住む人間も濁悪</a:t>
            </a:r>
            <a:endParaRPr lang="en-US" altLang="ja-JP" sz="6000" b="1" dirty="0">
              <a:latin typeface="游ゴシック" panose="020B0400000000000000" pitchFamily="50" charset="-128"/>
              <a:ea typeface="游ゴシック" panose="020B0400000000000000" pitchFamily="50" charset="-128"/>
            </a:endParaRPr>
          </a:p>
        </p:txBody>
      </p:sp>
      <p:sp>
        <p:nvSpPr>
          <p:cNvPr id="5" name="テキスト ボックス 4"/>
          <p:cNvSpPr txBox="1"/>
          <p:nvPr/>
        </p:nvSpPr>
        <p:spPr>
          <a:xfrm>
            <a:off x="2620233" y="548680"/>
            <a:ext cx="1015663" cy="576064"/>
          </a:xfrm>
          <a:prstGeom prst="rect">
            <a:avLst/>
          </a:prstGeom>
          <a:noFill/>
        </p:spPr>
        <p:txBody>
          <a:bodyPr vert="eaVert" wrap="square" rtlCol="0">
            <a:spAutoFit/>
          </a:bodyPr>
          <a:lstStyle/>
          <a:p>
            <a:endParaRPr kumimoji="1" lang="ja-JP" altLang="en-US" sz="5400" b="1" dirty="0">
              <a:solidFill>
                <a:srgbClr val="00B0F0"/>
              </a:solidFill>
              <a:ea typeface="游ゴシック" panose="020B0400000000000000" pitchFamily="50" charset="-128"/>
            </a:endParaRPr>
          </a:p>
        </p:txBody>
      </p:sp>
      <p:sp>
        <p:nvSpPr>
          <p:cNvPr id="8" name="タイトル 1"/>
          <p:cNvSpPr txBox="1">
            <a:spLocks/>
          </p:cNvSpPr>
          <p:nvPr/>
        </p:nvSpPr>
        <p:spPr>
          <a:xfrm>
            <a:off x="1619672" y="221159"/>
            <a:ext cx="7760915" cy="1231106"/>
          </a:xfrm>
          <a:prstGeom prst="rect">
            <a:avLst/>
          </a:prstGeom>
        </p:spPr>
        <p:txBody>
          <a:bodyPr wrap="square">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8000" b="1" dirty="0">
                <a:solidFill>
                  <a:srgbClr val="FF0000"/>
                </a:solidFill>
                <a:latin typeface="游ゴシック" panose="020B0400000000000000" pitchFamily="50" charset="-128"/>
                <a:ea typeface="游ゴシック" panose="020B0400000000000000" pitchFamily="50" charset="-128"/>
              </a:rPr>
              <a:t>「五濁悪時」</a:t>
            </a:r>
            <a:endParaRPr lang="en-US" altLang="ja-JP" sz="6000" b="1" dirty="0">
              <a:latin typeface="游ゴシック" panose="020B0400000000000000" pitchFamily="50" charset="-128"/>
              <a:ea typeface="游ゴシック" panose="020B0400000000000000" pitchFamily="50" charset="-128"/>
            </a:endParaRPr>
          </a:p>
        </p:txBody>
      </p:sp>
      <p:sp>
        <p:nvSpPr>
          <p:cNvPr id="6" name="タイトル 1"/>
          <p:cNvSpPr txBox="1">
            <a:spLocks/>
          </p:cNvSpPr>
          <p:nvPr/>
        </p:nvSpPr>
        <p:spPr>
          <a:xfrm>
            <a:off x="547936" y="5013176"/>
            <a:ext cx="8424936" cy="996427"/>
          </a:xfrm>
          <a:prstGeom prst="rect">
            <a:avLst/>
          </a:prstGeom>
        </p:spPr>
        <p:txBody>
          <a:bodyPr wrap="square">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lnSpc>
                <a:spcPts val="7000"/>
              </a:lnSpc>
            </a:pPr>
            <a:endParaRPr lang="en-US" altLang="ja-JP" sz="6000" dirty="0">
              <a:latin typeface="游ゴシック" panose="020B0400000000000000" pitchFamily="50" charset="-128"/>
              <a:ea typeface="游ゴシック" panose="020B0400000000000000" pitchFamily="50" charset="-128"/>
            </a:endParaRPr>
          </a:p>
        </p:txBody>
      </p:sp>
      <p:sp>
        <p:nvSpPr>
          <p:cNvPr id="7" name="タイトル 1"/>
          <p:cNvSpPr txBox="1">
            <a:spLocks/>
          </p:cNvSpPr>
          <p:nvPr/>
        </p:nvSpPr>
        <p:spPr>
          <a:xfrm>
            <a:off x="288094" y="5405735"/>
            <a:ext cx="8424936" cy="1134926"/>
          </a:xfrm>
          <a:prstGeom prst="rect">
            <a:avLst/>
          </a:prstGeom>
        </p:spPr>
        <p:txBody>
          <a:bodyPr wrap="square">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lnSpc>
                <a:spcPts val="7000"/>
              </a:lnSpc>
            </a:pPr>
            <a:r>
              <a:rPr lang="ja-JP" altLang="en-US" sz="9600" b="1" dirty="0">
                <a:solidFill>
                  <a:srgbClr val="FF0000"/>
                </a:solidFill>
                <a:latin typeface="游ゴシック" panose="020B0400000000000000" pitchFamily="50" charset="-128"/>
                <a:ea typeface="游ゴシック" panose="020B0400000000000000" pitchFamily="50" charset="-128"/>
              </a:rPr>
              <a:t>い </a:t>
            </a:r>
            <a:r>
              <a:rPr lang="ja-JP" altLang="en-US" sz="9600" b="1" dirty="0" err="1">
                <a:solidFill>
                  <a:srgbClr val="FF0000"/>
                </a:solidFill>
                <a:latin typeface="游ゴシック" panose="020B0400000000000000" pitchFamily="50" charset="-128"/>
                <a:ea typeface="游ゴシック" panose="020B0400000000000000" pitchFamily="50" charset="-128"/>
              </a:rPr>
              <a:t>ま</a:t>
            </a:r>
            <a:endParaRPr lang="en-US" altLang="ja-JP" sz="9600" b="1" dirty="0">
              <a:solidFill>
                <a:srgbClr val="FF0000"/>
              </a:solidFill>
              <a:latin typeface="游ゴシック" panose="020B0400000000000000" pitchFamily="50" charset="-128"/>
              <a:ea typeface="游ゴシック" panose="020B0400000000000000" pitchFamily="50" charset="-128"/>
            </a:endParaRPr>
          </a:p>
        </p:txBody>
      </p:sp>
      <p:sp>
        <p:nvSpPr>
          <p:cNvPr id="9" name="右矢印 8">
            <a:extLst>
              <a:ext uri="{FF2B5EF4-FFF2-40B4-BE49-F238E27FC236}">
                <a16:creationId xmlns:a16="http://schemas.microsoft.com/office/drawing/2014/main" id="{3F606F9C-7BA0-4D81-807D-0EC861646649}"/>
              </a:ext>
            </a:extLst>
          </p:cNvPr>
          <p:cNvSpPr/>
          <p:nvPr/>
        </p:nvSpPr>
        <p:spPr>
          <a:xfrm rot="5400000">
            <a:off x="4193094" y="4022694"/>
            <a:ext cx="614936" cy="1366031"/>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150664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907704" y="404664"/>
            <a:ext cx="5328592" cy="1446550"/>
          </a:xfrm>
          <a:prstGeom prst="rect">
            <a:avLst/>
          </a:prstGeom>
          <a:noFill/>
        </p:spPr>
        <p:txBody>
          <a:bodyPr wrap="square" rtlCol="0">
            <a:spAutoFit/>
          </a:bodyPr>
          <a:lstStyle/>
          <a:p>
            <a:pPr algn="ctr"/>
            <a:r>
              <a:rPr kumimoji="1" lang="ja-JP" altLang="en-US" sz="8800" b="1" dirty="0">
                <a:solidFill>
                  <a:srgbClr val="FF0000"/>
                </a:solidFill>
                <a:latin typeface="游ゴシック" panose="020B0400000000000000" pitchFamily="50" charset="-128"/>
                <a:ea typeface="游ゴシック" panose="020B0400000000000000" pitchFamily="50" charset="-128"/>
              </a:rPr>
              <a:t>群 生 海</a:t>
            </a:r>
          </a:p>
        </p:txBody>
      </p:sp>
      <p:sp>
        <p:nvSpPr>
          <p:cNvPr id="5" name="角丸四角形 4"/>
          <p:cNvSpPr/>
          <p:nvPr/>
        </p:nvSpPr>
        <p:spPr>
          <a:xfrm>
            <a:off x="539552" y="2727176"/>
            <a:ext cx="7776864" cy="3024336"/>
          </a:xfrm>
          <a:prstGeom prst="roundRect">
            <a:avLst/>
          </a:prstGeom>
          <a:no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6" name="テキスト ボックス 5"/>
          <p:cNvSpPr txBox="1"/>
          <p:nvPr/>
        </p:nvSpPr>
        <p:spPr>
          <a:xfrm>
            <a:off x="2267744" y="2127011"/>
            <a:ext cx="5760640" cy="1200329"/>
          </a:xfrm>
          <a:prstGeom prst="rect">
            <a:avLst/>
          </a:prstGeom>
          <a:noFill/>
        </p:spPr>
        <p:txBody>
          <a:bodyPr wrap="square" rtlCol="0">
            <a:spAutoFit/>
          </a:bodyPr>
          <a:lstStyle/>
          <a:p>
            <a:r>
              <a:rPr lang="ja-JP" altLang="en-US" sz="7200" b="1" dirty="0">
                <a:latin typeface="游ゴシック" panose="020B0400000000000000" pitchFamily="50" charset="-128"/>
                <a:ea typeface="游ゴシック" panose="020B0400000000000000" pitchFamily="50" charset="-128"/>
              </a:rPr>
              <a:t>すべての人</a:t>
            </a:r>
            <a:endParaRPr lang="en-US" altLang="ja-JP" sz="7200" b="1" dirty="0">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6945262" y="318008"/>
            <a:ext cx="1753044" cy="6539992"/>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23</a:t>
            </a:r>
            <a:r>
              <a:rPr lang="ja-JP" altLang="en-US" sz="5400" b="1" dirty="0">
                <a:ea typeface="游ゴシック" panose="020B0400000000000000" pitchFamily="50" charset="-128"/>
              </a:rPr>
              <a:t>五濁悪時</a:t>
            </a:r>
            <a:r>
              <a:rPr lang="ja-JP" altLang="en-US" sz="5400" b="1" dirty="0">
                <a:solidFill>
                  <a:srgbClr val="FF0000"/>
                </a:solidFill>
                <a:ea typeface="游ゴシック" panose="020B0400000000000000" pitchFamily="50" charset="-128"/>
              </a:rPr>
              <a:t>群生海</a:t>
            </a:r>
            <a:endParaRPr lang="en-US" altLang="ja-JP" sz="5400" b="1" dirty="0">
              <a:solidFill>
                <a:srgbClr val="FF0000"/>
              </a:solidFill>
              <a:ea typeface="游ゴシック" panose="020B0400000000000000" pitchFamily="50" charset="-128"/>
            </a:endParaRPr>
          </a:p>
          <a:p>
            <a:endParaRPr kumimoji="1" lang="ja-JP" altLang="en-US" sz="4400" b="1" dirty="0">
              <a:solidFill>
                <a:srgbClr val="FF0000"/>
              </a:solidFill>
              <a:ea typeface="游ゴシック" panose="020B0400000000000000" pitchFamily="50" charset="-128"/>
            </a:endParaRPr>
          </a:p>
        </p:txBody>
      </p:sp>
      <p:sp>
        <p:nvSpPr>
          <p:cNvPr id="9" name="テキスト ボックス 8"/>
          <p:cNvSpPr txBox="1"/>
          <p:nvPr/>
        </p:nvSpPr>
        <p:spPr>
          <a:xfrm>
            <a:off x="1475656" y="4005064"/>
            <a:ext cx="6192688" cy="1569660"/>
          </a:xfrm>
          <a:prstGeom prst="rect">
            <a:avLst/>
          </a:prstGeom>
          <a:noFill/>
        </p:spPr>
        <p:txBody>
          <a:bodyPr wrap="square" rtlCol="0">
            <a:spAutoFit/>
          </a:bodyPr>
          <a:lstStyle/>
          <a:p>
            <a:pPr algn="ctr"/>
            <a:r>
              <a:rPr lang="ja-JP" altLang="en-US" sz="4800" b="1" dirty="0">
                <a:latin typeface="游ゴシック" panose="020B0400000000000000" pitchFamily="50" charset="-128"/>
                <a:ea typeface="游ゴシック" panose="020B0400000000000000" pitchFamily="50" charset="-128"/>
              </a:rPr>
              <a:t>人の数が多いことを</a:t>
            </a:r>
            <a:endParaRPr lang="en-US" altLang="ja-JP" sz="4800" b="1" dirty="0">
              <a:latin typeface="游ゴシック" panose="020B0400000000000000" pitchFamily="50" charset="-128"/>
              <a:ea typeface="游ゴシック" panose="020B0400000000000000" pitchFamily="50" charset="-128"/>
            </a:endParaRPr>
          </a:p>
          <a:p>
            <a:pPr algn="ctr"/>
            <a:r>
              <a:rPr lang="ja-JP" altLang="en-US" sz="4800" b="1" dirty="0">
                <a:latin typeface="游ゴシック" panose="020B0400000000000000" pitchFamily="50" charset="-128"/>
                <a:ea typeface="游ゴシック" panose="020B0400000000000000" pitchFamily="50" charset="-128"/>
              </a:rPr>
              <a:t>海にたとえた言葉</a:t>
            </a:r>
            <a:endParaRPr kumimoji="1" lang="ja-JP" altLang="en-US" sz="4800" b="1" dirty="0">
              <a:latin typeface="游ゴシック" panose="020B0400000000000000" pitchFamily="50" charset="-128"/>
              <a:ea typeface="游ゴシック" panose="020B0400000000000000" pitchFamily="50" charset="-128"/>
            </a:endParaRPr>
          </a:p>
        </p:txBody>
      </p:sp>
      <p:sp>
        <p:nvSpPr>
          <p:cNvPr id="7" name="等号 6">
            <a:extLst>
              <a:ext uri="{FF2B5EF4-FFF2-40B4-BE49-F238E27FC236}">
                <a16:creationId xmlns:a16="http://schemas.microsoft.com/office/drawing/2014/main" id="{2A6BCF9B-0F5B-41E0-A70E-DFBA23BAD46C}"/>
              </a:ext>
            </a:extLst>
          </p:cNvPr>
          <p:cNvSpPr/>
          <p:nvPr/>
        </p:nvSpPr>
        <p:spPr>
          <a:xfrm rot="5400000">
            <a:off x="4177386" y="3130804"/>
            <a:ext cx="705280" cy="914400"/>
          </a:xfrm>
          <a:prstGeom prst="mathEqual">
            <a:avLst>
              <a:gd name="adj1" fmla="val 15278"/>
              <a:gd name="adj2" fmla="val 1176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377963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27584" y="2290821"/>
            <a:ext cx="8064896" cy="3785652"/>
          </a:xfrm>
          <a:prstGeom prst="rect">
            <a:avLst/>
          </a:prstGeom>
        </p:spPr>
        <p:txBody>
          <a:bodyPr wrap="square">
            <a:spAutoFit/>
          </a:bodyPr>
          <a:lstStyle/>
          <a:p>
            <a:pPr algn="ctr"/>
            <a:r>
              <a:rPr lang="ja-JP" altLang="en-US" sz="6000" b="1" dirty="0">
                <a:latin typeface="游ゴシック" panose="020B0400000000000000" pitchFamily="50" charset="-128"/>
                <a:ea typeface="游ゴシック" panose="020B0400000000000000" pitchFamily="50" charset="-128"/>
              </a:rPr>
              <a:t>濁り乱れた世の中に、</a:t>
            </a:r>
            <a:endParaRPr lang="en-US" altLang="ja-JP" sz="6000" b="1" dirty="0">
              <a:latin typeface="游ゴシック" panose="020B0400000000000000" pitchFamily="50" charset="-128"/>
              <a:ea typeface="游ゴシック" panose="020B0400000000000000" pitchFamily="50" charset="-128"/>
            </a:endParaRPr>
          </a:p>
          <a:p>
            <a:pPr algn="ctr"/>
            <a:r>
              <a:rPr lang="ja-JP" altLang="en-US" sz="6000" b="1" dirty="0">
                <a:latin typeface="游ゴシック" panose="020B0400000000000000" pitchFamily="50" charset="-128"/>
                <a:ea typeface="游ゴシック" panose="020B0400000000000000" pitchFamily="50" charset="-128"/>
              </a:rPr>
              <a:t>煩悩をかかえ</a:t>
            </a:r>
            <a:endParaRPr lang="en-US" altLang="ja-JP" sz="6000" b="1" dirty="0">
              <a:latin typeface="游ゴシック" panose="020B0400000000000000" pitchFamily="50" charset="-128"/>
              <a:ea typeface="游ゴシック" panose="020B0400000000000000" pitchFamily="50" charset="-128"/>
            </a:endParaRPr>
          </a:p>
          <a:p>
            <a:pPr algn="ctr"/>
            <a:r>
              <a:rPr lang="ja-JP" altLang="en-US" sz="6000" b="1" dirty="0">
                <a:latin typeface="游ゴシック" panose="020B0400000000000000" pitchFamily="50" charset="-128"/>
                <a:ea typeface="游ゴシック" panose="020B0400000000000000" pitchFamily="50" charset="-128"/>
              </a:rPr>
              <a:t>苦しみ悩み生きる</a:t>
            </a:r>
            <a:endParaRPr lang="en-US" altLang="ja-JP" sz="6000" b="1" dirty="0">
              <a:latin typeface="游ゴシック" panose="020B0400000000000000" pitchFamily="50" charset="-128"/>
              <a:ea typeface="游ゴシック" panose="020B0400000000000000" pitchFamily="50" charset="-128"/>
            </a:endParaRPr>
          </a:p>
          <a:p>
            <a:pPr algn="ctr"/>
            <a:r>
              <a:rPr lang="ja-JP" altLang="en-US" sz="6000" b="1" dirty="0">
                <a:latin typeface="游ゴシック" panose="020B0400000000000000" pitchFamily="50" charset="-128"/>
                <a:ea typeface="游ゴシック" panose="020B0400000000000000" pitchFamily="50" charset="-128"/>
              </a:rPr>
              <a:t>すべての者</a:t>
            </a:r>
          </a:p>
        </p:txBody>
      </p:sp>
      <p:sp>
        <p:nvSpPr>
          <p:cNvPr id="3" name="タイトル 1"/>
          <p:cNvSpPr txBox="1">
            <a:spLocks/>
          </p:cNvSpPr>
          <p:nvPr/>
        </p:nvSpPr>
        <p:spPr>
          <a:xfrm>
            <a:off x="-252536" y="908720"/>
            <a:ext cx="9721080" cy="1211678"/>
          </a:xfrm>
          <a:prstGeom prst="rect">
            <a:avLst/>
          </a:prstGeom>
        </p:spPr>
        <p:txBody>
          <a:bodyPr wrap="square">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8000" dirty="0">
                <a:solidFill>
                  <a:srgbClr val="FF0000"/>
                </a:solidFill>
                <a:latin typeface="游ゴシック" panose="020B0400000000000000" pitchFamily="50" charset="-128"/>
                <a:ea typeface="游ゴシック" panose="020B0400000000000000" pitchFamily="50" charset="-128"/>
              </a:rPr>
              <a:t>「</a:t>
            </a:r>
            <a:r>
              <a:rPr lang="ja-JP" altLang="en-US" sz="8000" b="1" dirty="0">
                <a:solidFill>
                  <a:srgbClr val="FF0000"/>
                </a:solidFill>
                <a:latin typeface="游ゴシック" panose="020B0400000000000000" pitchFamily="50" charset="-128"/>
                <a:ea typeface="游ゴシック" panose="020B0400000000000000" pitchFamily="50" charset="-128"/>
              </a:rPr>
              <a:t>五濁悪時群生海」</a:t>
            </a:r>
            <a:endParaRPr lang="en-US" altLang="ja-JP" sz="4800" b="1" dirty="0">
              <a:solidFill>
                <a:srgbClr val="FF0000"/>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247424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784308" y="260648"/>
            <a:ext cx="1967205" cy="6336704"/>
          </a:xfrm>
          <a:prstGeom prst="rect">
            <a:avLst/>
          </a:prstGeom>
          <a:noFill/>
        </p:spPr>
        <p:txBody>
          <a:bodyPr vert="eaVert" wrap="square" rtlCol="0">
            <a:spAutoFit/>
          </a:bodyPr>
          <a:lstStyle/>
          <a:p>
            <a:r>
              <a:rPr lang="en-US" altLang="ja-JP" sz="5400" b="1" dirty="0">
                <a:solidFill>
                  <a:srgbClr val="FF0000"/>
                </a:solidFill>
                <a:latin typeface="游ゴシック" panose="020B0400000000000000" pitchFamily="50" charset="-128"/>
                <a:ea typeface="游ゴシック" panose="020B0400000000000000" pitchFamily="50" charset="-128"/>
              </a:rPr>
              <a:t>23</a:t>
            </a:r>
            <a:r>
              <a:rPr lang="ja-JP" altLang="en-US" sz="5400" b="1" dirty="0">
                <a:solidFill>
                  <a:srgbClr val="FF0000"/>
                </a:solidFill>
                <a:ea typeface="游ゴシック" panose="020B0400000000000000" pitchFamily="50" charset="-128"/>
              </a:rPr>
              <a:t>五濁悪時群生海</a:t>
            </a:r>
            <a:endParaRPr lang="en-US" altLang="ja-JP" sz="5400" b="1" dirty="0">
              <a:solidFill>
                <a:srgbClr val="FF0000"/>
              </a:solidFill>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24</a:t>
            </a:r>
            <a:r>
              <a:rPr lang="ja-JP" altLang="en-US" sz="5400" b="1" dirty="0">
                <a:ea typeface="游ゴシック" panose="020B0400000000000000" pitchFamily="50" charset="-128"/>
              </a:rPr>
              <a:t>応信如来如実言</a:t>
            </a:r>
            <a:endParaRPr lang="ja-JP" altLang="en-US" sz="5400" b="1" dirty="0">
              <a:solidFill>
                <a:prstClr val="black"/>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36338C98-758E-4C04-A745-6DB31E69B63D}"/>
              </a:ext>
            </a:extLst>
          </p:cNvPr>
          <p:cNvSpPr txBox="1"/>
          <p:nvPr/>
        </p:nvSpPr>
        <p:spPr>
          <a:xfrm>
            <a:off x="2051720" y="260648"/>
            <a:ext cx="4392488" cy="6264696"/>
          </a:xfrm>
          <a:prstGeom prst="rect">
            <a:avLst/>
          </a:prstGeom>
          <a:solidFill>
            <a:srgbClr val="002060"/>
          </a:solidFill>
        </p:spPr>
        <p:txBody>
          <a:bodyPr vert="eaVert" wrap="square" rtlCol="0">
            <a:noAutofit/>
          </a:bodyPr>
          <a:lstStyle/>
          <a:p>
            <a:pPr>
              <a:lnSpc>
                <a:spcPts val="6500"/>
              </a:lnSpc>
            </a:pPr>
            <a:r>
              <a:rPr lang="ja-JP" altLang="en-US" sz="4800" b="1" dirty="0">
                <a:solidFill>
                  <a:srgbClr val="FF0000"/>
                </a:solidFill>
                <a:effectLst>
                  <a:glow rad="228600">
                    <a:schemeClr val="bg1"/>
                  </a:glow>
                </a:effectLst>
                <a:ea typeface="游ゴシック" panose="020B0400000000000000" pitchFamily="50" charset="-128"/>
              </a:rPr>
              <a:t>この濁り乱れた世に生きる人々は、</a:t>
            </a:r>
            <a:endParaRPr lang="en-US" altLang="ja-JP" sz="4800" b="1" dirty="0">
              <a:solidFill>
                <a:srgbClr val="FF0000"/>
              </a:solidFill>
              <a:effectLst>
                <a:glow rad="228600">
                  <a:schemeClr val="bg1"/>
                </a:glow>
              </a:effectLst>
              <a:ea typeface="游ゴシック" panose="020B0400000000000000" pitchFamily="50" charset="-128"/>
            </a:endParaRPr>
          </a:p>
          <a:p>
            <a:pPr>
              <a:lnSpc>
                <a:spcPts val="6500"/>
              </a:lnSpc>
            </a:pPr>
            <a:r>
              <a:rPr lang="ja-JP" altLang="en-US" sz="4800" b="1" dirty="0">
                <a:solidFill>
                  <a:schemeClr val="bg1"/>
                </a:solidFill>
                <a:ea typeface="游ゴシック" panose="020B0400000000000000" pitchFamily="50" charset="-128"/>
              </a:rPr>
              <a:t>お釈迦さまが説かれた真実の教えを信じるほかない。</a:t>
            </a:r>
          </a:p>
        </p:txBody>
      </p:sp>
    </p:spTree>
    <p:extLst>
      <p:ext uri="{BB962C8B-B14F-4D97-AF65-F5344CB8AC3E}">
        <p14:creationId xmlns:p14="http://schemas.microsoft.com/office/powerpoint/2010/main" val="215302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372200" y="548680"/>
            <a:ext cx="1992661" cy="5474576"/>
          </a:xfrm>
          <a:prstGeom prst="rect">
            <a:avLst/>
          </a:prstGeom>
          <a:noFill/>
        </p:spPr>
        <p:txBody>
          <a:bodyPr vert="eaVert" wrap="square" rtlCol="0">
            <a:spAutoFit/>
          </a:bodyPr>
          <a:lstStyle/>
          <a:p>
            <a:r>
              <a:rPr lang="en-US" altLang="ja-JP" sz="4800" b="1" dirty="0">
                <a:solidFill>
                  <a:prstClr val="black"/>
                </a:solidFill>
                <a:latin typeface="游ゴシック" panose="020B0400000000000000" pitchFamily="50" charset="-128"/>
                <a:ea typeface="游ゴシック" panose="020B0400000000000000" pitchFamily="50" charset="-128"/>
              </a:rPr>
              <a:t>21</a:t>
            </a:r>
            <a:r>
              <a:rPr lang="ja-JP" altLang="en-US" sz="4800" b="1" dirty="0">
                <a:latin typeface="游ゴシック" panose="020B0400000000000000" pitchFamily="50" charset="-128"/>
                <a:ea typeface="游ゴシック" panose="020B0400000000000000" pitchFamily="50" charset="-128"/>
              </a:rPr>
              <a:t>如来</a:t>
            </a:r>
            <a:r>
              <a:rPr lang="ja-JP" altLang="en-US" sz="4800" b="1" dirty="0">
                <a:solidFill>
                  <a:prstClr val="black"/>
                </a:solidFill>
                <a:latin typeface="游ゴシック" panose="020B0400000000000000" pitchFamily="50" charset="-128"/>
                <a:ea typeface="游ゴシック" panose="020B0400000000000000" pitchFamily="50" charset="-128"/>
              </a:rPr>
              <a:t>所以興出世</a:t>
            </a:r>
            <a:endParaRPr lang="en-US" altLang="ja-JP" sz="4800" b="1" dirty="0">
              <a:solidFill>
                <a:prstClr val="black"/>
              </a:solidFill>
              <a:latin typeface="游ゴシック" panose="020B0400000000000000" pitchFamily="50" charset="-128"/>
              <a:ea typeface="游ゴシック" panose="020B0400000000000000" pitchFamily="50" charset="-128"/>
            </a:endParaRPr>
          </a:p>
          <a:p>
            <a:r>
              <a:rPr lang="en-US" altLang="ja-JP" sz="4800" b="1" dirty="0">
                <a:solidFill>
                  <a:prstClr val="black"/>
                </a:solidFill>
                <a:latin typeface="游ゴシック" panose="020B0400000000000000" pitchFamily="50" charset="-128"/>
                <a:ea typeface="游ゴシック" panose="020B0400000000000000" pitchFamily="50" charset="-128"/>
              </a:rPr>
              <a:t>             </a:t>
            </a:r>
          </a:p>
          <a:p>
            <a:endParaRPr lang="en-US" altLang="ja-JP" b="1" dirty="0">
              <a:solidFill>
                <a:prstClr val="black"/>
              </a:solidFill>
              <a:ea typeface="游ゴシック" panose="020B0400000000000000" pitchFamily="50" charset="-128"/>
            </a:endParaRPr>
          </a:p>
        </p:txBody>
      </p:sp>
      <p:sp>
        <p:nvSpPr>
          <p:cNvPr id="8" name="テキスト ボックス 7"/>
          <p:cNvSpPr txBox="1"/>
          <p:nvPr/>
        </p:nvSpPr>
        <p:spPr>
          <a:xfrm>
            <a:off x="5181237" y="548680"/>
            <a:ext cx="1214692" cy="5474576"/>
          </a:xfrm>
          <a:prstGeom prst="rect">
            <a:avLst/>
          </a:prstGeom>
          <a:noFill/>
        </p:spPr>
        <p:txBody>
          <a:bodyPr vert="eaVert" wrap="square" rtlCol="0">
            <a:spAutoFit/>
          </a:bodyPr>
          <a:lstStyle/>
          <a:p>
            <a:pPr>
              <a:lnSpc>
                <a:spcPct val="130000"/>
              </a:lnSpc>
            </a:pPr>
            <a:r>
              <a:rPr lang="en-US" altLang="ja-JP" sz="4800" b="1" dirty="0">
                <a:latin typeface="游ゴシック" panose="020B0400000000000000" pitchFamily="50" charset="-128"/>
                <a:ea typeface="游ゴシック" panose="020B0400000000000000" pitchFamily="50" charset="-128"/>
              </a:rPr>
              <a:t>44</a:t>
            </a:r>
            <a:r>
              <a:rPr lang="ja-JP" altLang="en-US" sz="4800" b="1" dirty="0">
                <a:latin typeface="游ゴシック" panose="020B0400000000000000" pitchFamily="50" charset="-128"/>
                <a:ea typeface="游ゴシック" panose="020B0400000000000000" pitchFamily="50" charset="-128"/>
              </a:rPr>
              <a:t>難中之難無過斯</a:t>
            </a:r>
            <a:endParaRPr lang="en-US" altLang="ja-JP" sz="4800" b="1" dirty="0">
              <a:latin typeface="游ゴシック" panose="020B0400000000000000" pitchFamily="50" charset="-128"/>
              <a:ea typeface="游ゴシック" panose="020B0400000000000000" pitchFamily="50" charset="-128"/>
            </a:endParaRPr>
          </a:p>
        </p:txBody>
      </p:sp>
      <p:sp>
        <p:nvSpPr>
          <p:cNvPr id="2" name="テキスト ボックス 1"/>
          <p:cNvSpPr txBox="1"/>
          <p:nvPr/>
        </p:nvSpPr>
        <p:spPr>
          <a:xfrm>
            <a:off x="6182760" y="2528860"/>
            <a:ext cx="1224136" cy="1107996"/>
          </a:xfrm>
          <a:prstGeom prst="rect">
            <a:avLst/>
          </a:prstGeom>
          <a:noFill/>
        </p:spPr>
        <p:txBody>
          <a:bodyPr wrap="square" rtlCol="0">
            <a:spAutoFit/>
          </a:bodyPr>
          <a:lstStyle/>
          <a:p>
            <a:r>
              <a:rPr kumimoji="1" lang="ja-JP" altLang="en-US" sz="6600" b="1" dirty="0">
                <a:latin typeface="游ゴシック" panose="020B0400000000000000" pitchFamily="50" charset="-128"/>
                <a:ea typeface="游ゴシック" panose="020B0400000000000000" pitchFamily="50" charset="-128"/>
              </a:rPr>
              <a:t>～</a:t>
            </a:r>
          </a:p>
        </p:txBody>
      </p:sp>
      <p:sp>
        <p:nvSpPr>
          <p:cNvPr id="11" name="正方形/長方形 10"/>
          <p:cNvSpPr/>
          <p:nvPr/>
        </p:nvSpPr>
        <p:spPr>
          <a:xfrm>
            <a:off x="4980485" y="440628"/>
            <a:ext cx="3384376" cy="5474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
        <p:nvSpPr>
          <p:cNvPr id="13" name="テキスト ボックス 12"/>
          <p:cNvSpPr txBox="1"/>
          <p:nvPr/>
        </p:nvSpPr>
        <p:spPr>
          <a:xfrm>
            <a:off x="3412104" y="584621"/>
            <a:ext cx="1637179" cy="4666489"/>
          </a:xfrm>
          <a:prstGeom prst="rect">
            <a:avLst/>
          </a:prstGeom>
          <a:noFill/>
        </p:spPr>
        <p:txBody>
          <a:bodyPr vert="eaVert" wrap="square" rtlCol="0">
            <a:spAutoFit/>
          </a:bodyPr>
          <a:lstStyle/>
          <a:p>
            <a:r>
              <a:rPr kumimoji="1" lang="ja-JP" altLang="en-US" sz="6000" b="1" dirty="0">
                <a:latin typeface="游ゴシック" panose="020B0400000000000000" pitchFamily="50" charset="-128"/>
                <a:ea typeface="游ゴシック" panose="020B0400000000000000" pitchFamily="50" charset="-128"/>
              </a:rPr>
              <a:t>合計</a:t>
            </a:r>
            <a:r>
              <a:rPr kumimoji="1" lang="en-US" altLang="ja-JP" sz="8800" b="1" dirty="0">
                <a:latin typeface="游ゴシック" panose="020B0400000000000000" pitchFamily="50" charset="-128"/>
                <a:ea typeface="游ゴシック" panose="020B0400000000000000" pitchFamily="50" charset="-128"/>
              </a:rPr>
              <a:t>24</a:t>
            </a:r>
            <a:r>
              <a:rPr lang="ja-JP" altLang="en-US" sz="8800" b="1" dirty="0">
                <a:latin typeface="游ゴシック" panose="020B0400000000000000" pitchFamily="50" charset="-128"/>
                <a:ea typeface="游ゴシック" panose="020B0400000000000000" pitchFamily="50" charset="-128"/>
              </a:rPr>
              <a:t>句</a:t>
            </a:r>
            <a:endParaRPr kumimoji="1" lang="ja-JP" altLang="en-US" sz="8800" b="1" dirty="0">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368520" y="584621"/>
            <a:ext cx="2677656" cy="5868715"/>
          </a:xfrm>
          <a:prstGeom prst="rect">
            <a:avLst/>
          </a:prstGeom>
          <a:noFill/>
        </p:spPr>
        <p:txBody>
          <a:bodyPr vert="eaVert" wrap="square" rtlCol="0">
            <a:spAutoFit/>
          </a:bodyPr>
          <a:lstStyle/>
          <a:p>
            <a:r>
              <a:rPr kumimoji="1" lang="ja-JP" altLang="en-US" sz="5400" b="1" dirty="0">
                <a:latin typeface="游ゴシック" panose="020B0400000000000000" pitchFamily="50" charset="-128"/>
                <a:ea typeface="游ゴシック" panose="020B0400000000000000" pitchFamily="50" charset="-128"/>
              </a:rPr>
              <a:t>ここで親鸞聖人は</a:t>
            </a:r>
            <a:endParaRPr kumimoji="1" lang="en-US" altLang="ja-JP" sz="5400" b="1" dirty="0">
              <a:latin typeface="游ゴシック" panose="020B0400000000000000" pitchFamily="50" charset="-128"/>
              <a:ea typeface="游ゴシック" panose="020B0400000000000000" pitchFamily="50" charset="-128"/>
            </a:endParaRPr>
          </a:p>
          <a:p>
            <a:r>
              <a:rPr kumimoji="1" lang="ja-JP" altLang="en-US" sz="5400" b="1" dirty="0">
                <a:latin typeface="游ゴシック" panose="020B0400000000000000" pitchFamily="50" charset="-128"/>
                <a:ea typeface="游ゴシック" panose="020B0400000000000000" pitchFamily="50" charset="-128"/>
              </a:rPr>
              <a:t>何を表されているのでしょうか？</a:t>
            </a:r>
          </a:p>
        </p:txBody>
      </p:sp>
    </p:spTree>
    <p:custDataLst>
      <p:tags r:id="rId1"/>
    </p:custDataLst>
    <p:extLst>
      <p:ext uri="{BB962C8B-B14F-4D97-AF65-F5344CB8AC3E}">
        <p14:creationId xmlns:p14="http://schemas.microsoft.com/office/powerpoint/2010/main" val="141817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1" grpId="0" animBg="1"/>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784308" y="260648"/>
            <a:ext cx="1967205" cy="6336704"/>
          </a:xfrm>
          <a:prstGeom prst="rect">
            <a:avLst/>
          </a:prstGeom>
          <a:noFill/>
        </p:spPr>
        <p:txBody>
          <a:bodyPr vert="eaVert" wrap="square" rtlCol="0">
            <a:spAutoFit/>
          </a:bodyPr>
          <a:lstStyle/>
          <a:p>
            <a:r>
              <a:rPr lang="en-US" altLang="ja-JP" sz="5400" b="1" dirty="0">
                <a:latin typeface="游ゴシック" panose="020B0400000000000000" pitchFamily="50" charset="-128"/>
                <a:ea typeface="游ゴシック" panose="020B0400000000000000" pitchFamily="50" charset="-128"/>
              </a:rPr>
              <a:t>23</a:t>
            </a:r>
            <a:r>
              <a:rPr lang="en-US" altLang="ja-JP" sz="5400" b="1" dirty="0">
                <a:ea typeface="游ゴシック" panose="020B0400000000000000" pitchFamily="50" charset="-128"/>
              </a:rPr>
              <a:t> </a:t>
            </a:r>
            <a:r>
              <a:rPr lang="ja-JP" altLang="en-US" sz="5400" b="1" dirty="0">
                <a:ea typeface="游ゴシック" panose="020B0400000000000000" pitchFamily="50" charset="-128"/>
              </a:rPr>
              <a:t>五濁悪時群生海</a:t>
            </a:r>
            <a:endParaRPr lang="en-US" altLang="ja-JP" sz="5400" b="1" dirty="0">
              <a:ea typeface="游ゴシック" panose="020B0400000000000000" pitchFamily="50" charset="-128"/>
            </a:endParaRPr>
          </a:p>
          <a:p>
            <a:r>
              <a:rPr lang="en-US" altLang="ja-JP" sz="5400" b="1" dirty="0">
                <a:solidFill>
                  <a:srgbClr val="FF0000"/>
                </a:solidFill>
                <a:latin typeface="游ゴシック" panose="020B0400000000000000" pitchFamily="50" charset="-128"/>
                <a:ea typeface="游ゴシック" panose="020B0400000000000000" pitchFamily="50" charset="-128"/>
              </a:rPr>
              <a:t>24</a:t>
            </a:r>
            <a:r>
              <a:rPr lang="en-US" altLang="ja-JP" sz="5400" b="1" dirty="0">
                <a:solidFill>
                  <a:srgbClr val="FF0000"/>
                </a:solidFill>
                <a:ea typeface="游ゴシック" panose="020B0400000000000000" pitchFamily="50" charset="-128"/>
              </a:rPr>
              <a:t> </a:t>
            </a:r>
            <a:r>
              <a:rPr lang="ja-JP" altLang="en-US" sz="5400" b="1" dirty="0">
                <a:solidFill>
                  <a:srgbClr val="FF0000"/>
                </a:solidFill>
                <a:ea typeface="游ゴシック" panose="020B0400000000000000" pitchFamily="50" charset="-128"/>
              </a:rPr>
              <a:t>応信如来如実言</a:t>
            </a:r>
            <a:endParaRPr lang="ja-JP" altLang="en-US" sz="5400" b="1" dirty="0">
              <a:solidFill>
                <a:srgbClr val="FF0000"/>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36338C98-758E-4C04-A745-6DB31E69B63D}"/>
              </a:ext>
            </a:extLst>
          </p:cNvPr>
          <p:cNvSpPr txBox="1"/>
          <p:nvPr/>
        </p:nvSpPr>
        <p:spPr>
          <a:xfrm>
            <a:off x="2051720" y="260648"/>
            <a:ext cx="4392488" cy="6264696"/>
          </a:xfrm>
          <a:prstGeom prst="rect">
            <a:avLst/>
          </a:prstGeom>
          <a:solidFill>
            <a:srgbClr val="002060"/>
          </a:solidFill>
        </p:spPr>
        <p:txBody>
          <a:bodyPr vert="eaVert" wrap="square" rtlCol="0">
            <a:noAutofit/>
          </a:bodyPr>
          <a:lstStyle/>
          <a:p>
            <a:pPr>
              <a:lnSpc>
                <a:spcPts val="6500"/>
              </a:lnSpc>
            </a:pPr>
            <a:r>
              <a:rPr lang="ja-JP" altLang="en-US" sz="4800" b="1" dirty="0">
                <a:solidFill>
                  <a:schemeClr val="bg1"/>
                </a:solidFill>
                <a:ea typeface="游ゴシック" panose="020B0400000000000000" pitchFamily="50" charset="-128"/>
              </a:rPr>
              <a:t>この濁り乱れた世に生きる人々は、</a:t>
            </a:r>
            <a:endParaRPr lang="en-US" altLang="ja-JP" sz="4800" b="1" dirty="0">
              <a:solidFill>
                <a:schemeClr val="bg1"/>
              </a:solidFill>
              <a:ea typeface="游ゴシック" panose="020B0400000000000000" pitchFamily="50" charset="-128"/>
            </a:endParaRPr>
          </a:p>
          <a:p>
            <a:pPr>
              <a:lnSpc>
                <a:spcPts val="6500"/>
              </a:lnSpc>
            </a:pPr>
            <a:r>
              <a:rPr lang="ja-JP" altLang="en-US" sz="4800" b="1" dirty="0">
                <a:solidFill>
                  <a:srgbClr val="FF0000"/>
                </a:solidFill>
                <a:effectLst>
                  <a:glow rad="228600">
                    <a:schemeClr val="bg1"/>
                  </a:glow>
                </a:effectLst>
                <a:ea typeface="游ゴシック" panose="020B0400000000000000" pitchFamily="50" charset="-128"/>
              </a:rPr>
              <a:t>お釈迦さまが説かれた真実の教えを信じるほかない。</a:t>
            </a:r>
          </a:p>
        </p:txBody>
      </p:sp>
    </p:spTree>
    <p:extLst>
      <p:ext uri="{BB962C8B-B14F-4D97-AF65-F5344CB8AC3E}">
        <p14:creationId xmlns:p14="http://schemas.microsoft.com/office/powerpoint/2010/main" val="95800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5792F8-9E27-2275-BC98-B95489DEF9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788" y="-25581"/>
            <a:ext cx="10325372" cy="6883581"/>
          </a:xfrm>
          <a:prstGeom prst="rect">
            <a:avLst/>
          </a:prstGeom>
        </p:spPr>
      </p:pic>
      <p:pic>
        <p:nvPicPr>
          <p:cNvPr id="4" name="図 3">
            <a:extLst>
              <a:ext uri="{FF2B5EF4-FFF2-40B4-BE49-F238E27FC236}">
                <a16:creationId xmlns:a16="http://schemas.microsoft.com/office/drawing/2014/main" id="{763136DB-6E50-D6D3-C321-ABAC10A15C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7583" b="37947"/>
          <a:stretch/>
        </p:blipFill>
        <p:spPr>
          <a:xfrm>
            <a:off x="2051720" y="0"/>
            <a:ext cx="10889450" cy="7484607"/>
          </a:xfrm>
          <a:prstGeom prst="rect">
            <a:avLst/>
          </a:prstGeom>
        </p:spPr>
      </p:pic>
      <p:sp>
        <p:nvSpPr>
          <p:cNvPr id="2" name="タイトル 1"/>
          <p:cNvSpPr txBox="1">
            <a:spLocks/>
          </p:cNvSpPr>
          <p:nvPr/>
        </p:nvSpPr>
        <p:spPr>
          <a:xfrm>
            <a:off x="539552" y="836712"/>
            <a:ext cx="8494633" cy="4092018"/>
          </a:xfrm>
          <a:prstGeom prst="rect">
            <a:avLst/>
          </a:prstGeom>
        </p:spPr>
        <p:txBody>
          <a:bodyPr wrap="none">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en-US" altLang="ja-JP" sz="7200" dirty="0">
              <a:latin typeface="游ゴシック" panose="020B0400000000000000" pitchFamily="50" charset="-128"/>
              <a:ea typeface="游ゴシック" panose="020B0400000000000000" pitchFamily="50" charset="-128"/>
            </a:endParaRPr>
          </a:p>
          <a:p>
            <a:r>
              <a:rPr lang="ja-JP" altLang="en-US" sz="7200" b="1" dirty="0">
                <a:effectLst>
                  <a:glow rad="254000">
                    <a:schemeClr val="bg1"/>
                  </a:glow>
                </a:effectLst>
                <a:latin typeface="游ゴシック" panose="020B0400000000000000" pitchFamily="50" charset="-128"/>
                <a:ea typeface="游ゴシック" panose="020B0400000000000000" pitchFamily="50" charset="-128"/>
              </a:rPr>
              <a:t>親鸞聖人の</a:t>
            </a:r>
            <a:endParaRPr lang="en-US" altLang="ja-JP" sz="7200" b="1" dirty="0">
              <a:effectLst>
                <a:glow rad="254000">
                  <a:schemeClr val="bg1"/>
                </a:glow>
              </a:effectLst>
              <a:latin typeface="游ゴシック" panose="020B0400000000000000" pitchFamily="50" charset="-128"/>
              <a:ea typeface="游ゴシック" panose="020B0400000000000000" pitchFamily="50" charset="-128"/>
            </a:endParaRPr>
          </a:p>
          <a:p>
            <a:r>
              <a:rPr lang="ja-JP" altLang="en-US" sz="7200" b="1" dirty="0">
                <a:solidFill>
                  <a:srgbClr val="FF0000"/>
                </a:solidFill>
                <a:effectLst>
                  <a:glow rad="254000">
                    <a:schemeClr val="bg1"/>
                  </a:glow>
                </a:effectLst>
                <a:latin typeface="游ゴシック" panose="020B0400000000000000" pitchFamily="50" charset="-128"/>
                <a:ea typeface="游ゴシック" panose="020B0400000000000000" pitchFamily="50" charset="-128"/>
              </a:rPr>
              <a:t>「海」</a:t>
            </a:r>
            <a:r>
              <a:rPr lang="ja-JP" altLang="en-US" sz="7200" b="1" dirty="0">
                <a:effectLst>
                  <a:glow rad="254000">
                    <a:schemeClr val="bg1"/>
                  </a:glow>
                </a:effectLst>
                <a:latin typeface="游ゴシック" panose="020B0400000000000000" pitchFamily="50" charset="-128"/>
                <a:ea typeface="游ゴシック" panose="020B0400000000000000" pitchFamily="50" charset="-128"/>
              </a:rPr>
              <a:t>という</a:t>
            </a:r>
            <a:endParaRPr lang="en-US" altLang="ja-JP" sz="7200" b="1" dirty="0">
              <a:effectLst>
                <a:glow rad="254000">
                  <a:schemeClr val="bg1"/>
                </a:glow>
              </a:effectLst>
              <a:latin typeface="游ゴシック" panose="020B0400000000000000" pitchFamily="50" charset="-128"/>
              <a:ea typeface="游ゴシック" panose="020B0400000000000000" pitchFamily="50" charset="-128"/>
            </a:endParaRPr>
          </a:p>
          <a:p>
            <a:r>
              <a:rPr lang="ja-JP" altLang="en-US" sz="7200" b="1" dirty="0">
                <a:effectLst>
                  <a:glow rad="254000">
                    <a:schemeClr val="bg1"/>
                  </a:glow>
                </a:effectLst>
                <a:latin typeface="游ゴシック" panose="020B0400000000000000" pitchFamily="50" charset="-128"/>
                <a:ea typeface="游ゴシック" panose="020B0400000000000000" pitchFamily="50" charset="-128"/>
              </a:rPr>
              <a:t>言葉に注目します！</a:t>
            </a:r>
          </a:p>
        </p:txBody>
      </p:sp>
    </p:spTree>
    <p:custDataLst>
      <p:tags r:id="rId1"/>
    </p:custDataLst>
    <p:extLst>
      <p:ext uri="{BB962C8B-B14F-4D97-AF65-F5344CB8AC3E}">
        <p14:creationId xmlns:p14="http://schemas.microsoft.com/office/powerpoint/2010/main" val="379505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4BF3FED-D053-4613-89E6-7C2EC736E2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788" y="-25581"/>
            <a:ext cx="10325372" cy="6883581"/>
          </a:xfrm>
          <a:prstGeom prst="rect">
            <a:avLst/>
          </a:prstGeom>
        </p:spPr>
      </p:pic>
      <p:sp>
        <p:nvSpPr>
          <p:cNvPr id="3" name="テキスト ボックス 2"/>
          <p:cNvSpPr txBox="1"/>
          <p:nvPr/>
        </p:nvSpPr>
        <p:spPr>
          <a:xfrm>
            <a:off x="552909" y="2622620"/>
            <a:ext cx="2808312" cy="1107996"/>
          </a:xfrm>
          <a:prstGeom prst="rect">
            <a:avLst/>
          </a:prstGeom>
          <a:noFill/>
        </p:spPr>
        <p:txBody>
          <a:bodyPr wrap="square" rtlCol="0">
            <a:spAutoFit/>
          </a:bodyPr>
          <a:lstStyle/>
          <a:p>
            <a:pPr algn="ctr"/>
            <a:r>
              <a:rPr kumimoji="1" lang="ja-JP" altLang="en-US" sz="6600" b="1" dirty="0">
                <a:solidFill>
                  <a:srgbClr val="FF0000"/>
                </a:solidFill>
                <a:effectLst>
                  <a:glow rad="228600">
                    <a:schemeClr val="bg1"/>
                  </a:glow>
                </a:effectLst>
                <a:latin typeface="游ゴシック" panose="020B0400000000000000" pitchFamily="50" charset="-128"/>
                <a:ea typeface="游ゴシック" panose="020B0400000000000000" pitchFamily="50" charset="-128"/>
              </a:rPr>
              <a:t>本願海</a:t>
            </a:r>
          </a:p>
        </p:txBody>
      </p:sp>
      <p:sp>
        <p:nvSpPr>
          <p:cNvPr id="4" name="テキスト ボックス 3"/>
          <p:cNvSpPr txBox="1"/>
          <p:nvPr/>
        </p:nvSpPr>
        <p:spPr>
          <a:xfrm>
            <a:off x="3995936" y="2622620"/>
            <a:ext cx="4381426" cy="1107996"/>
          </a:xfrm>
          <a:prstGeom prst="rect">
            <a:avLst/>
          </a:prstGeom>
          <a:noFill/>
          <a:effectLst>
            <a:glow rad="228600">
              <a:schemeClr val="tx1">
                <a:alpha val="40000"/>
              </a:schemeClr>
            </a:glow>
          </a:effectLst>
        </p:spPr>
        <p:txBody>
          <a:bodyPr wrap="square" rtlCol="0">
            <a:spAutoFit/>
          </a:bodyPr>
          <a:lstStyle/>
          <a:p>
            <a:pPr algn="ctr"/>
            <a:r>
              <a:rPr lang="ja-JP" altLang="en-US" sz="6600" b="1" dirty="0">
                <a:solidFill>
                  <a:srgbClr val="FF0000"/>
                </a:solidFill>
                <a:effectLst>
                  <a:glow rad="228600">
                    <a:schemeClr val="bg1"/>
                  </a:glow>
                </a:effectLst>
                <a:latin typeface="游ゴシック" panose="020B0400000000000000" pitchFamily="50" charset="-128"/>
                <a:ea typeface="游ゴシック" panose="020B0400000000000000" pitchFamily="50" charset="-128"/>
              </a:rPr>
              <a:t>功徳大宝海</a:t>
            </a:r>
            <a:endParaRPr kumimoji="1" lang="ja-JP" altLang="en-US" sz="6600" b="1" dirty="0">
              <a:solidFill>
                <a:srgbClr val="FF0000"/>
              </a:solidFill>
              <a:effectLst>
                <a:glow rad="228600">
                  <a:schemeClr val="bg1"/>
                </a:glow>
              </a:effectLst>
              <a:latin typeface="游ゴシック" panose="020B0400000000000000" pitchFamily="50" charset="-128"/>
              <a:ea typeface="游ゴシック" panose="020B0400000000000000" pitchFamily="50" charset="-128"/>
            </a:endParaRPr>
          </a:p>
        </p:txBody>
      </p:sp>
      <p:sp>
        <p:nvSpPr>
          <p:cNvPr id="5" name="テキスト ボックス 4"/>
          <p:cNvSpPr txBox="1"/>
          <p:nvPr/>
        </p:nvSpPr>
        <p:spPr>
          <a:xfrm>
            <a:off x="579425" y="4221088"/>
            <a:ext cx="4381426" cy="1107996"/>
          </a:xfrm>
          <a:prstGeom prst="rect">
            <a:avLst/>
          </a:prstGeom>
          <a:noFill/>
          <a:effectLst>
            <a:glow rad="228600">
              <a:schemeClr val="accent4">
                <a:satMod val="175000"/>
                <a:alpha val="40000"/>
              </a:schemeClr>
            </a:glow>
          </a:effectLst>
        </p:spPr>
        <p:txBody>
          <a:bodyPr wrap="square" rtlCol="0">
            <a:spAutoFit/>
          </a:bodyPr>
          <a:lstStyle/>
          <a:p>
            <a:pPr algn="ctr"/>
            <a:r>
              <a:rPr kumimoji="1" lang="ja-JP" altLang="en-US" sz="6600" b="1" dirty="0">
                <a:effectLst>
                  <a:glow rad="228600">
                    <a:schemeClr val="bg1"/>
                  </a:glow>
                </a:effectLst>
                <a:latin typeface="游ゴシック" panose="020B0400000000000000" pitchFamily="50" charset="-128"/>
                <a:ea typeface="游ゴシック" panose="020B0400000000000000" pitchFamily="50" charset="-128"/>
              </a:rPr>
              <a:t>生死の苦海</a:t>
            </a:r>
          </a:p>
        </p:txBody>
      </p:sp>
      <p:sp>
        <p:nvSpPr>
          <p:cNvPr id="7" name="テキスト ボックス 6"/>
          <p:cNvSpPr txBox="1"/>
          <p:nvPr/>
        </p:nvSpPr>
        <p:spPr>
          <a:xfrm>
            <a:off x="5778004" y="4221088"/>
            <a:ext cx="2808312" cy="1107996"/>
          </a:xfrm>
          <a:prstGeom prst="rect">
            <a:avLst/>
          </a:prstGeom>
          <a:noFill/>
          <a:effectLst>
            <a:glow rad="228600">
              <a:schemeClr val="bg1"/>
            </a:glow>
          </a:effectLst>
        </p:spPr>
        <p:txBody>
          <a:bodyPr wrap="square" rtlCol="0">
            <a:spAutoFit/>
          </a:bodyPr>
          <a:lstStyle/>
          <a:p>
            <a:pPr algn="ctr"/>
            <a:r>
              <a:rPr lang="ja-JP" altLang="en-US" sz="6600" b="1" dirty="0">
                <a:effectLst>
                  <a:glow rad="228600">
                    <a:schemeClr val="bg1"/>
                  </a:glow>
                </a:effectLst>
                <a:latin typeface="游ゴシック" panose="020B0400000000000000" pitchFamily="50" charset="-128"/>
                <a:ea typeface="游ゴシック" panose="020B0400000000000000" pitchFamily="50" charset="-128"/>
              </a:rPr>
              <a:t>愚痴</a:t>
            </a:r>
            <a:r>
              <a:rPr kumimoji="1" lang="ja-JP" altLang="en-US" sz="6600" b="1" dirty="0">
                <a:effectLst>
                  <a:glow rad="228600">
                    <a:schemeClr val="bg1"/>
                  </a:glow>
                </a:effectLst>
                <a:latin typeface="游ゴシック" panose="020B0400000000000000" pitchFamily="50" charset="-128"/>
                <a:ea typeface="游ゴシック" panose="020B0400000000000000" pitchFamily="50" charset="-128"/>
              </a:rPr>
              <a:t>海</a:t>
            </a:r>
          </a:p>
        </p:txBody>
      </p:sp>
    </p:spTree>
    <p:custDataLst>
      <p:tags r:id="rId1"/>
    </p:custDataLst>
    <p:extLst>
      <p:ext uri="{BB962C8B-B14F-4D97-AF65-F5344CB8AC3E}">
        <p14:creationId xmlns:p14="http://schemas.microsoft.com/office/powerpoint/2010/main" val="28896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7B9B04DB-537B-71E7-B54D-4BB06B8516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788" y="-25581"/>
            <a:ext cx="10325372" cy="6883581"/>
          </a:xfrm>
          <a:prstGeom prst="rect">
            <a:avLst/>
          </a:prstGeom>
        </p:spPr>
      </p:pic>
      <p:sp>
        <p:nvSpPr>
          <p:cNvPr id="3" name="テキスト ボックス 2"/>
          <p:cNvSpPr txBox="1"/>
          <p:nvPr/>
        </p:nvSpPr>
        <p:spPr>
          <a:xfrm>
            <a:off x="579425" y="260648"/>
            <a:ext cx="2808312" cy="1107996"/>
          </a:xfrm>
          <a:prstGeom prst="rect">
            <a:avLst/>
          </a:prstGeom>
          <a:noFill/>
        </p:spPr>
        <p:txBody>
          <a:bodyPr wrap="square" rtlCol="0">
            <a:spAutoFit/>
          </a:bodyPr>
          <a:lstStyle/>
          <a:p>
            <a:pPr algn="ctr"/>
            <a:r>
              <a:rPr kumimoji="1" lang="ja-JP" altLang="en-US" sz="6600" b="1" dirty="0">
                <a:solidFill>
                  <a:srgbClr val="FF0000"/>
                </a:solidFill>
                <a:effectLst>
                  <a:glow rad="228600">
                    <a:schemeClr val="bg1"/>
                  </a:glow>
                </a:effectLst>
                <a:latin typeface="游ゴシック" panose="020B0400000000000000" pitchFamily="50" charset="-128"/>
                <a:ea typeface="游ゴシック" panose="020B0400000000000000" pitchFamily="50" charset="-128"/>
              </a:rPr>
              <a:t>本願海</a:t>
            </a:r>
          </a:p>
        </p:txBody>
      </p:sp>
      <p:sp>
        <p:nvSpPr>
          <p:cNvPr id="4" name="テキスト ボックス 3"/>
          <p:cNvSpPr txBox="1"/>
          <p:nvPr/>
        </p:nvSpPr>
        <p:spPr>
          <a:xfrm>
            <a:off x="4427984" y="259872"/>
            <a:ext cx="4381426" cy="1107996"/>
          </a:xfrm>
          <a:prstGeom prst="rect">
            <a:avLst/>
          </a:prstGeom>
          <a:noFill/>
          <a:effectLst>
            <a:glow rad="228600">
              <a:schemeClr val="tx1">
                <a:alpha val="40000"/>
              </a:schemeClr>
            </a:glow>
          </a:effectLst>
        </p:spPr>
        <p:txBody>
          <a:bodyPr wrap="square" rtlCol="0">
            <a:spAutoFit/>
          </a:bodyPr>
          <a:lstStyle/>
          <a:p>
            <a:pPr algn="ctr"/>
            <a:r>
              <a:rPr lang="ja-JP" altLang="en-US" sz="6600" b="1" dirty="0">
                <a:solidFill>
                  <a:srgbClr val="FF0000"/>
                </a:solidFill>
                <a:effectLst>
                  <a:glow rad="228600">
                    <a:schemeClr val="bg1"/>
                  </a:glow>
                </a:effectLst>
                <a:latin typeface="游ゴシック" panose="020B0400000000000000" pitchFamily="50" charset="-128"/>
                <a:ea typeface="游ゴシック" panose="020B0400000000000000" pitchFamily="50" charset="-128"/>
              </a:rPr>
              <a:t>功徳大宝海</a:t>
            </a:r>
            <a:endParaRPr kumimoji="1" lang="ja-JP" altLang="en-US" sz="6600" b="1" dirty="0">
              <a:solidFill>
                <a:srgbClr val="FF0000"/>
              </a:solidFill>
              <a:effectLst>
                <a:glow rad="228600">
                  <a:schemeClr val="bg1"/>
                </a:glow>
              </a:effectLst>
              <a:latin typeface="游ゴシック" panose="020B0400000000000000" pitchFamily="50" charset="-128"/>
              <a:ea typeface="游ゴシック" panose="020B0400000000000000" pitchFamily="50" charset="-128"/>
            </a:endParaRPr>
          </a:p>
        </p:txBody>
      </p:sp>
      <p:sp>
        <p:nvSpPr>
          <p:cNvPr id="5" name="テキスト ボックス 4"/>
          <p:cNvSpPr txBox="1"/>
          <p:nvPr/>
        </p:nvSpPr>
        <p:spPr>
          <a:xfrm>
            <a:off x="557684" y="5409235"/>
            <a:ext cx="4381426" cy="1107996"/>
          </a:xfrm>
          <a:prstGeom prst="rect">
            <a:avLst/>
          </a:prstGeom>
          <a:noFill/>
          <a:effectLst>
            <a:glow rad="228600">
              <a:schemeClr val="accent4">
                <a:satMod val="175000"/>
                <a:alpha val="40000"/>
              </a:schemeClr>
            </a:glow>
          </a:effectLst>
        </p:spPr>
        <p:txBody>
          <a:bodyPr wrap="square" rtlCol="0">
            <a:spAutoFit/>
          </a:bodyPr>
          <a:lstStyle/>
          <a:p>
            <a:pPr algn="ctr"/>
            <a:r>
              <a:rPr kumimoji="1" lang="ja-JP" altLang="en-US" sz="6600" b="1" dirty="0">
                <a:effectLst>
                  <a:glow rad="228600">
                    <a:schemeClr val="bg1"/>
                  </a:glow>
                </a:effectLst>
                <a:latin typeface="游ゴシック" panose="020B0400000000000000" pitchFamily="50" charset="-128"/>
                <a:ea typeface="游ゴシック" panose="020B0400000000000000" pitchFamily="50" charset="-128"/>
              </a:rPr>
              <a:t>生死の苦海</a:t>
            </a:r>
          </a:p>
        </p:txBody>
      </p:sp>
      <p:sp>
        <p:nvSpPr>
          <p:cNvPr id="7" name="テキスト ボックス 6"/>
          <p:cNvSpPr txBox="1"/>
          <p:nvPr/>
        </p:nvSpPr>
        <p:spPr>
          <a:xfrm>
            <a:off x="5801196" y="5409235"/>
            <a:ext cx="2808312" cy="1107996"/>
          </a:xfrm>
          <a:prstGeom prst="rect">
            <a:avLst/>
          </a:prstGeom>
          <a:noFill/>
          <a:effectLst>
            <a:glow rad="228600">
              <a:schemeClr val="tx1">
                <a:alpha val="40000"/>
              </a:schemeClr>
            </a:glow>
          </a:effectLst>
        </p:spPr>
        <p:txBody>
          <a:bodyPr wrap="square" rtlCol="0">
            <a:spAutoFit/>
          </a:bodyPr>
          <a:lstStyle/>
          <a:p>
            <a:pPr algn="ctr"/>
            <a:r>
              <a:rPr lang="ja-JP" altLang="en-US" sz="6600" b="1" dirty="0">
                <a:effectLst>
                  <a:glow rad="228600">
                    <a:schemeClr val="bg1"/>
                  </a:glow>
                </a:effectLst>
                <a:latin typeface="游ゴシック" panose="020B0400000000000000" pitchFamily="50" charset="-128"/>
                <a:ea typeface="游ゴシック" panose="020B0400000000000000" pitchFamily="50" charset="-128"/>
              </a:rPr>
              <a:t>愚痴</a:t>
            </a:r>
            <a:r>
              <a:rPr kumimoji="1" lang="ja-JP" altLang="en-US" sz="6600" b="1" dirty="0">
                <a:effectLst>
                  <a:glow rad="228600">
                    <a:schemeClr val="bg1"/>
                  </a:glow>
                </a:effectLst>
                <a:latin typeface="游ゴシック" panose="020B0400000000000000" pitchFamily="50" charset="-128"/>
                <a:ea typeface="游ゴシック" panose="020B0400000000000000" pitchFamily="50" charset="-128"/>
              </a:rPr>
              <a:t>海</a:t>
            </a:r>
          </a:p>
        </p:txBody>
      </p:sp>
      <p:sp>
        <p:nvSpPr>
          <p:cNvPr id="18" name="正方形/長方形 17">
            <a:extLst>
              <a:ext uri="{FF2B5EF4-FFF2-40B4-BE49-F238E27FC236}">
                <a16:creationId xmlns:a16="http://schemas.microsoft.com/office/drawing/2014/main" id="{219350AC-6BFF-8F0F-DF8E-4BF3A53C0EC7}"/>
              </a:ext>
            </a:extLst>
          </p:cNvPr>
          <p:cNvSpPr/>
          <p:nvPr/>
        </p:nvSpPr>
        <p:spPr>
          <a:xfrm>
            <a:off x="453430" y="1577273"/>
            <a:ext cx="8424936" cy="3416320"/>
          </a:xfrm>
          <a:prstGeom prst="rect">
            <a:avLst/>
          </a:prstGeom>
          <a:solidFill>
            <a:schemeClr val="bg1">
              <a:lumMod val="50000"/>
              <a:alpha val="40000"/>
            </a:schemeClr>
          </a:solidFill>
          <a:ln>
            <a:noFill/>
          </a:ln>
          <a:effectLst/>
        </p:spPr>
        <p:txBody>
          <a:bodyPr wrap="square">
            <a:spAutoFit/>
          </a:bodyPr>
          <a:lstStyle/>
          <a:p>
            <a:pPr algn="ctr"/>
            <a:r>
              <a:rPr lang="ja-JP" altLang="en-US" sz="5400" b="1" dirty="0">
                <a:solidFill>
                  <a:srgbClr val="FFFF00"/>
                </a:solidFill>
                <a:effectLst/>
                <a:ea typeface="游ゴシック" panose="020B0400000000000000" pitchFamily="50" charset="-128"/>
              </a:rPr>
              <a:t>底なしの迷いを抱えた</a:t>
            </a:r>
            <a:endParaRPr lang="en-US" altLang="ja-JP" sz="5400" b="1" dirty="0">
              <a:solidFill>
                <a:srgbClr val="FFFF00"/>
              </a:solidFill>
              <a:effectLst/>
              <a:ea typeface="游ゴシック" panose="020B0400000000000000" pitchFamily="50" charset="-128"/>
            </a:endParaRPr>
          </a:p>
          <a:p>
            <a:pPr algn="ctr"/>
            <a:r>
              <a:rPr lang="ja-JP" altLang="en-US" sz="5400" b="1" dirty="0">
                <a:solidFill>
                  <a:srgbClr val="FFFF00"/>
                </a:solidFill>
                <a:effectLst/>
                <a:ea typeface="游ゴシック" panose="020B0400000000000000" pitchFamily="50" charset="-128"/>
              </a:rPr>
              <a:t>私たちを救うのは、</a:t>
            </a:r>
            <a:endParaRPr lang="en-US" altLang="ja-JP" sz="5400" b="1" dirty="0">
              <a:solidFill>
                <a:srgbClr val="FFFF00"/>
              </a:solidFill>
              <a:effectLst/>
              <a:ea typeface="游ゴシック" panose="020B0400000000000000" pitchFamily="50" charset="-128"/>
            </a:endParaRPr>
          </a:p>
          <a:p>
            <a:pPr algn="ctr"/>
            <a:r>
              <a:rPr lang="ja-JP" altLang="en-US" sz="5400" b="1" dirty="0">
                <a:solidFill>
                  <a:srgbClr val="FFFF00"/>
                </a:solidFill>
                <a:effectLst/>
                <a:ea typeface="游ゴシック" panose="020B0400000000000000" pitchFamily="50" charset="-128"/>
              </a:rPr>
              <a:t>阿弥陀仏の</a:t>
            </a:r>
            <a:endParaRPr lang="en-US" altLang="ja-JP" sz="5400" b="1" dirty="0">
              <a:solidFill>
                <a:srgbClr val="FFFF00"/>
              </a:solidFill>
              <a:effectLst/>
              <a:ea typeface="游ゴシック" panose="020B0400000000000000" pitchFamily="50" charset="-128"/>
            </a:endParaRPr>
          </a:p>
          <a:p>
            <a:pPr algn="ctr"/>
            <a:r>
              <a:rPr lang="ja-JP" altLang="en-US" sz="5400" b="1" dirty="0">
                <a:solidFill>
                  <a:srgbClr val="FFFF00"/>
                </a:solidFill>
                <a:effectLst/>
                <a:ea typeface="游ゴシック" panose="020B0400000000000000" pitchFamily="50" charset="-128"/>
              </a:rPr>
              <a:t>底なしの慈悲しかない</a:t>
            </a:r>
          </a:p>
        </p:txBody>
      </p:sp>
    </p:spTree>
    <p:custDataLst>
      <p:tags r:id="rId1"/>
    </p:custDataLst>
    <p:extLst>
      <p:ext uri="{BB962C8B-B14F-4D97-AF65-F5344CB8AC3E}">
        <p14:creationId xmlns:p14="http://schemas.microsoft.com/office/powerpoint/2010/main" val="1432483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19" y="1628801"/>
            <a:ext cx="8640961" cy="496855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☆お釈迦さまが最も説きたかった</a:t>
            </a:r>
            <a:endParaRPr kumimoji="1" lang="en-US" altLang="ja-JP"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教え（出世本懐の教え）は、</a:t>
            </a:r>
            <a:endParaRPr kumimoji="1" lang="en-US" altLang="ja-JP"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阿弥陀仏の本願の教えである。</a:t>
            </a:r>
            <a:endParaRPr kumimoji="1" lang="en-US" altLang="ja-JP"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☆本願の教えは、あらゆるものを</a:t>
            </a:r>
            <a:endParaRPr kumimoji="1" lang="en-US" altLang="ja-JP"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包み込む海のように、すべての</a:t>
            </a:r>
            <a:endParaRPr kumimoji="1" lang="en-US" altLang="ja-JP"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者を救う最も素晴らしい教えで</a:t>
            </a:r>
            <a:endParaRPr kumimoji="1" lang="en-US" altLang="ja-JP"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ある。</a:t>
            </a:r>
            <a:endParaRPr kumimoji="1" lang="en-US" altLang="ja-JP" sz="4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7" name="横巻き 6"/>
          <p:cNvSpPr/>
          <p:nvPr/>
        </p:nvSpPr>
        <p:spPr>
          <a:xfrm>
            <a:off x="256749" y="116632"/>
            <a:ext cx="5328593" cy="141504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ここまでのポイント</a:t>
            </a:r>
          </a:p>
        </p:txBody>
      </p:sp>
    </p:spTree>
    <p:custDataLst>
      <p:tags r:id="rId1"/>
    </p:custDataLst>
    <p:extLst>
      <p:ext uri="{BB962C8B-B14F-4D97-AF65-F5344CB8AC3E}">
        <p14:creationId xmlns:p14="http://schemas.microsoft.com/office/powerpoint/2010/main" val="91853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4E73DA9-BFD9-4185-A28D-D198A035A834}"/>
              </a:ext>
            </a:extLst>
          </p:cNvPr>
          <p:cNvSpPr>
            <a:spLocks noGrp="1"/>
          </p:cNvSpPr>
          <p:nvPr>
            <p:ph idx="1"/>
          </p:nvPr>
        </p:nvSpPr>
        <p:spPr>
          <a:xfrm>
            <a:off x="628650" y="404664"/>
            <a:ext cx="7886700" cy="6192688"/>
          </a:xfrm>
        </p:spPr>
        <p:txBody>
          <a:bodyPr>
            <a:normAutofit fontScale="92500" lnSpcReduction="10000"/>
          </a:bodyPr>
          <a:lstStyle/>
          <a:p>
            <a:pPr marL="0" indent="0">
              <a:buNone/>
            </a:pPr>
            <a:r>
              <a:rPr lang="ja-JP" altLang="en-US" sz="6000" b="1" dirty="0"/>
              <a:t>①出世本懐</a:t>
            </a:r>
            <a:endParaRPr kumimoji="1" lang="ja-JP" altLang="en-US" sz="2400"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②信の利益</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③自力の誡め</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ja-JP" altLang="en-US" b="1" dirty="0"/>
          </a:p>
        </p:txBody>
      </p:sp>
      <p:sp>
        <p:nvSpPr>
          <p:cNvPr id="4" name="左中かっこ 3">
            <a:extLst>
              <a:ext uri="{FF2B5EF4-FFF2-40B4-BE49-F238E27FC236}">
                <a16:creationId xmlns:a16="http://schemas.microsoft.com/office/drawing/2014/main" id="{A156BAC1-9D8A-4998-A926-2536C633474E}"/>
              </a:ext>
            </a:extLst>
          </p:cNvPr>
          <p:cNvSpPr/>
          <p:nvPr/>
        </p:nvSpPr>
        <p:spPr>
          <a:xfrm>
            <a:off x="4548589" y="1625168"/>
            <a:ext cx="378226" cy="3281596"/>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964B721-A66D-4EE5-867A-E37D77084084}"/>
              </a:ext>
            </a:extLst>
          </p:cNvPr>
          <p:cNvSpPr txBox="1"/>
          <p:nvPr/>
        </p:nvSpPr>
        <p:spPr>
          <a:xfrm>
            <a:off x="4878789" y="1412776"/>
            <a:ext cx="392573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不断得生</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 平等一味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 心光摂護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 横超五趣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 諸仏称讃</a:t>
            </a:r>
          </a:p>
        </p:txBody>
      </p:sp>
      <p:sp>
        <p:nvSpPr>
          <p:cNvPr id="7" name="正方形/長方形 6">
            <a:extLst>
              <a:ext uri="{FF2B5EF4-FFF2-40B4-BE49-F238E27FC236}">
                <a16:creationId xmlns:a16="http://schemas.microsoft.com/office/drawing/2014/main" id="{CFBD46CD-99BE-4634-ACDB-A7E54D4799D5}"/>
              </a:ext>
            </a:extLst>
          </p:cNvPr>
          <p:cNvSpPr/>
          <p:nvPr/>
        </p:nvSpPr>
        <p:spPr>
          <a:xfrm>
            <a:off x="467544" y="260648"/>
            <a:ext cx="6696744" cy="98795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8" name="正方形/長方形 17">
            <a:extLst>
              <a:ext uri="{FF2B5EF4-FFF2-40B4-BE49-F238E27FC236}">
                <a16:creationId xmlns:a16="http://schemas.microsoft.com/office/drawing/2014/main" id="{914B2EF3-D630-C831-81FD-1BC6A9747630}"/>
              </a:ext>
            </a:extLst>
          </p:cNvPr>
          <p:cNvSpPr/>
          <p:nvPr/>
        </p:nvSpPr>
        <p:spPr>
          <a:xfrm>
            <a:off x="483663" y="1392615"/>
            <a:ext cx="8064872" cy="399091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Tree>
    <p:custDataLst>
      <p:tags r:id="rId1"/>
    </p:custDataLst>
    <p:extLst>
      <p:ext uri="{BB962C8B-B14F-4D97-AF65-F5344CB8AC3E}">
        <p14:creationId xmlns:p14="http://schemas.microsoft.com/office/powerpoint/2010/main" val="50557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横巻き 3"/>
          <p:cNvSpPr/>
          <p:nvPr/>
        </p:nvSpPr>
        <p:spPr>
          <a:xfrm>
            <a:off x="431540" y="1923222"/>
            <a:ext cx="8280920" cy="3786464"/>
          </a:xfrm>
          <a:prstGeom prst="horizontalScroll">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b="1" dirty="0">
                <a:solidFill>
                  <a:schemeClr val="tx1"/>
                </a:solidFill>
                <a:latin typeface="+mn-ea"/>
              </a:rPr>
              <a:t>本願を信じる</a:t>
            </a:r>
            <a:endParaRPr lang="en-US" altLang="ja-JP" sz="6000" b="1" dirty="0">
              <a:solidFill>
                <a:schemeClr val="tx1"/>
              </a:solidFill>
              <a:latin typeface="+mn-ea"/>
            </a:endParaRPr>
          </a:p>
          <a:p>
            <a:pPr algn="ctr"/>
            <a:r>
              <a:rPr lang="ja-JP" altLang="en-US" sz="6000" b="1" dirty="0">
                <a:solidFill>
                  <a:schemeClr val="tx1"/>
                </a:solidFill>
                <a:latin typeface="+mn-ea"/>
              </a:rPr>
              <a:t>ことによって</a:t>
            </a:r>
            <a:endParaRPr lang="en-US" altLang="ja-JP" sz="6000" b="1" dirty="0">
              <a:solidFill>
                <a:schemeClr val="tx1"/>
              </a:solidFill>
              <a:latin typeface="+mn-ea"/>
            </a:endParaRPr>
          </a:p>
          <a:p>
            <a:pPr algn="ctr"/>
            <a:r>
              <a:rPr lang="ja-JP" altLang="en-US" sz="6000" b="1" dirty="0">
                <a:solidFill>
                  <a:schemeClr val="tx1"/>
                </a:solidFill>
                <a:latin typeface="+mn-ea"/>
              </a:rPr>
              <a:t>めぐまれる利益</a:t>
            </a:r>
          </a:p>
        </p:txBody>
      </p:sp>
      <p:grpSp>
        <p:nvGrpSpPr>
          <p:cNvPr id="5" name="グループ化 4"/>
          <p:cNvGrpSpPr/>
          <p:nvPr/>
        </p:nvGrpSpPr>
        <p:grpSpPr>
          <a:xfrm>
            <a:off x="1475656" y="215062"/>
            <a:ext cx="6120682" cy="1708160"/>
            <a:chOff x="1475656" y="215062"/>
            <a:chExt cx="6120682" cy="1708160"/>
          </a:xfrm>
        </p:grpSpPr>
        <p:sp>
          <p:nvSpPr>
            <p:cNvPr id="2" name="テキスト ボックス 1"/>
            <p:cNvSpPr txBox="1"/>
            <p:nvPr/>
          </p:nvSpPr>
          <p:spPr>
            <a:xfrm>
              <a:off x="1475656" y="476672"/>
              <a:ext cx="6120682" cy="1446550"/>
            </a:xfrm>
            <a:prstGeom prst="rect">
              <a:avLst/>
            </a:prstGeom>
            <a:noFill/>
          </p:spPr>
          <p:txBody>
            <a:bodyPr wrap="square" rtlCol="0">
              <a:spAutoFit/>
            </a:bodyPr>
            <a:lstStyle/>
            <a:p>
              <a:pPr algn="ctr"/>
              <a:r>
                <a:rPr kumimoji="1" lang="ja-JP" altLang="en-US" sz="8800" b="1" dirty="0">
                  <a:latin typeface="游ゴシック" panose="020B0400000000000000" pitchFamily="50" charset="-128"/>
                  <a:ea typeface="游ゴシック" panose="020B0400000000000000" pitchFamily="50" charset="-128"/>
                </a:rPr>
                <a:t>②信の利益</a:t>
              </a:r>
            </a:p>
          </p:txBody>
        </p:sp>
        <p:sp>
          <p:nvSpPr>
            <p:cNvPr id="3" name="テキスト ボックス 2"/>
            <p:cNvSpPr txBox="1"/>
            <p:nvPr/>
          </p:nvSpPr>
          <p:spPr>
            <a:xfrm>
              <a:off x="5356200" y="215062"/>
              <a:ext cx="2232250" cy="461665"/>
            </a:xfrm>
            <a:prstGeom prst="rect">
              <a:avLst/>
            </a:prstGeom>
            <a:noFill/>
          </p:spPr>
          <p:txBody>
            <a:bodyPr wrap="square" rtlCol="0">
              <a:spAutoFit/>
            </a:bodyPr>
            <a:lstStyle/>
            <a:p>
              <a:r>
                <a:rPr kumimoji="1" lang="ja-JP" altLang="en-US" sz="2400" b="1" dirty="0">
                  <a:latin typeface="游ゴシック" panose="020B0400000000000000" pitchFamily="50" charset="-128"/>
                  <a:ea typeface="游ゴシック" panose="020B0400000000000000" pitchFamily="50" charset="-128"/>
                </a:rPr>
                <a:t>り　</a:t>
              </a:r>
              <a:r>
                <a:rPr lang="ja-JP" altLang="en-US" sz="2400" b="1" dirty="0">
                  <a:latin typeface="游ゴシック" panose="020B0400000000000000" pitchFamily="50" charset="-128"/>
                  <a:ea typeface="游ゴシック" panose="020B0400000000000000" pitchFamily="50" charset="-128"/>
                </a:rPr>
                <a:t>    </a:t>
              </a:r>
              <a:r>
                <a:rPr kumimoji="1" lang="ja-JP" altLang="en-US" sz="2400" b="1" dirty="0">
                  <a:latin typeface="游ゴシック" panose="020B0400000000000000" pitchFamily="50" charset="-128"/>
                  <a:ea typeface="游ゴシック" panose="020B0400000000000000" pitchFamily="50" charset="-128"/>
                </a:rPr>
                <a:t>やく </a:t>
              </a:r>
            </a:p>
          </p:txBody>
        </p:sp>
      </p:grpSp>
    </p:spTree>
    <p:custDataLst>
      <p:tags r:id="rId1"/>
    </p:custDataLst>
    <p:extLst>
      <p:ext uri="{BB962C8B-B14F-4D97-AF65-F5344CB8AC3E}">
        <p14:creationId xmlns:p14="http://schemas.microsoft.com/office/powerpoint/2010/main" val="89705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中程度の精度で自動的に生成された説明">
            <a:extLst>
              <a:ext uri="{FF2B5EF4-FFF2-40B4-BE49-F238E27FC236}">
                <a16:creationId xmlns:a16="http://schemas.microsoft.com/office/drawing/2014/main" id="{4F410E9B-15E9-4D8C-8D7E-3D40C182D9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24" y="188640"/>
            <a:ext cx="9144000" cy="6455996"/>
          </a:xfrm>
          <a:prstGeom prst="rect">
            <a:avLst/>
          </a:prstGeom>
        </p:spPr>
      </p:pic>
      <p:sp>
        <p:nvSpPr>
          <p:cNvPr id="6" name="正方形/長方形 5">
            <a:extLst>
              <a:ext uri="{FF2B5EF4-FFF2-40B4-BE49-F238E27FC236}">
                <a16:creationId xmlns:a16="http://schemas.microsoft.com/office/drawing/2014/main" id="{3843EC1B-68F2-456E-852B-17342E556F9A}"/>
              </a:ext>
            </a:extLst>
          </p:cNvPr>
          <p:cNvSpPr/>
          <p:nvPr/>
        </p:nvSpPr>
        <p:spPr>
          <a:xfrm>
            <a:off x="611560" y="620688"/>
            <a:ext cx="1152129" cy="5760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solidFill>
                <a:schemeClr val="bg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289861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カレンダー&#10;&#10;自動的に生成された説明">
            <a:extLst>
              <a:ext uri="{FF2B5EF4-FFF2-40B4-BE49-F238E27FC236}">
                <a16:creationId xmlns:a16="http://schemas.microsoft.com/office/drawing/2014/main" id="{0F91CF85-A3F5-4EF3-A5F2-3F1FA3AB03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01002"/>
            <a:ext cx="9144000" cy="6455996"/>
          </a:xfrm>
          <a:prstGeom prst="rect">
            <a:avLst/>
          </a:prstGeom>
        </p:spPr>
      </p:pic>
      <p:sp>
        <p:nvSpPr>
          <p:cNvPr id="4" name="正方形/長方形 3">
            <a:extLst>
              <a:ext uri="{FF2B5EF4-FFF2-40B4-BE49-F238E27FC236}">
                <a16:creationId xmlns:a16="http://schemas.microsoft.com/office/drawing/2014/main" id="{E4B42D42-6061-41C5-89E8-BB2300F1AA00}"/>
              </a:ext>
            </a:extLst>
          </p:cNvPr>
          <p:cNvSpPr/>
          <p:nvPr/>
        </p:nvSpPr>
        <p:spPr>
          <a:xfrm>
            <a:off x="5940152" y="548680"/>
            <a:ext cx="2808312" cy="5760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solidFill>
                <a:schemeClr val="bg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180700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4E73DA9-BFD9-4185-A28D-D198A035A834}"/>
              </a:ext>
            </a:extLst>
          </p:cNvPr>
          <p:cNvSpPr>
            <a:spLocks noGrp="1"/>
          </p:cNvSpPr>
          <p:nvPr>
            <p:ph idx="1"/>
          </p:nvPr>
        </p:nvSpPr>
        <p:spPr>
          <a:xfrm>
            <a:off x="628650" y="404664"/>
            <a:ext cx="7886700" cy="6192688"/>
          </a:xfrm>
        </p:spPr>
        <p:txBody>
          <a:bodyPr>
            <a:normAutofit fontScale="92500" lnSpcReduction="10000"/>
          </a:bodyPr>
          <a:lstStyle/>
          <a:p>
            <a:pPr marL="0" indent="0">
              <a:buNone/>
            </a:pPr>
            <a:r>
              <a:rPr lang="ja-JP" altLang="en-US" sz="6000" b="1" dirty="0"/>
              <a:t>①出世本懐</a:t>
            </a:r>
            <a:endParaRPr kumimoji="1" lang="ja-JP" altLang="en-US" sz="2400"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②信の利益</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③自力の誡め</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ja-JP" altLang="en-US" b="1" dirty="0"/>
          </a:p>
        </p:txBody>
      </p:sp>
      <p:sp>
        <p:nvSpPr>
          <p:cNvPr id="4" name="左中かっこ 3">
            <a:extLst>
              <a:ext uri="{FF2B5EF4-FFF2-40B4-BE49-F238E27FC236}">
                <a16:creationId xmlns:a16="http://schemas.microsoft.com/office/drawing/2014/main" id="{A156BAC1-9D8A-4998-A926-2536C633474E}"/>
              </a:ext>
            </a:extLst>
          </p:cNvPr>
          <p:cNvSpPr/>
          <p:nvPr/>
        </p:nvSpPr>
        <p:spPr>
          <a:xfrm>
            <a:off x="4548589" y="1625168"/>
            <a:ext cx="378226" cy="3281596"/>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964B721-A66D-4EE5-867A-E37D77084084}"/>
              </a:ext>
            </a:extLst>
          </p:cNvPr>
          <p:cNvSpPr txBox="1"/>
          <p:nvPr/>
        </p:nvSpPr>
        <p:spPr>
          <a:xfrm>
            <a:off x="4878789" y="1412776"/>
            <a:ext cx="392573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不断得生</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 平等一味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 心光摂護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 横超五趣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 諸仏称讃</a:t>
            </a:r>
          </a:p>
        </p:txBody>
      </p:sp>
      <p:sp>
        <p:nvSpPr>
          <p:cNvPr id="8" name="正方形/長方形 7">
            <a:extLst>
              <a:ext uri="{FF2B5EF4-FFF2-40B4-BE49-F238E27FC236}">
                <a16:creationId xmlns:a16="http://schemas.microsoft.com/office/drawing/2014/main" id="{C5BF40FA-E8D3-4FE8-9536-1B4429268C17}"/>
              </a:ext>
            </a:extLst>
          </p:cNvPr>
          <p:cNvSpPr/>
          <p:nvPr/>
        </p:nvSpPr>
        <p:spPr>
          <a:xfrm>
            <a:off x="450478" y="1340948"/>
            <a:ext cx="8064872" cy="399091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803BB2F7-FF87-4AAB-8981-D091BB519784}"/>
              </a:ext>
            </a:extLst>
          </p:cNvPr>
          <p:cNvSpPr/>
          <p:nvPr/>
        </p:nvSpPr>
        <p:spPr>
          <a:xfrm>
            <a:off x="4959762" y="1421010"/>
            <a:ext cx="3284645" cy="711846"/>
          </a:xfrm>
          <a:prstGeom prst="rect">
            <a:avLst/>
          </a:prstGeom>
          <a:noFill/>
          <a:ln w="50800">
            <a:solidFill>
              <a:srgbClr val="46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41379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CF7C7DC-4B45-5773-1F43-59AAA72CF8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583" b="37947"/>
          <a:stretch/>
        </p:blipFill>
        <p:spPr>
          <a:xfrm>
            <a:off x="1979712" y="629614"/>
            <a:ext cx="10889450" cy="7484607"/>
          </a:xfrm>
          <a:prstGeom prst="rect">
            <a:avLst/>
          </a:prstGeom>
        </p:spPr>
      </p:pic>
      <p:sp>
        <p:nvSpPr>
          <p:cNvPr id="3" name="テキスト ボックス 2"/>
          <p:cNvSpPr txBox="1"/>
          <p:nvPr/>
        </p:nvSpPr>
        <p:spPr>
          <a:xfrm>
            <a:off x="-468560" y="1348222"/>
            <a:ext cx="8280920" cy="3888432"/>
          </a:xfrm>
          <a:prstGeom prst="rect">
            <a:avLst/>
          </a:prstGeom>
          <a:noFill/>
        </p:spPr>
        <p:txBody>
          <a:bodyPr wrap="square" rtlCol="0">
            <a:noAutofit/>
          </a:bodyPr>
          <a:lstStyle/>
          <a:p>
            <a:pPr algn="ctr">
              <a:lnSpc>
                <a:spcPct val="110000"/>
              </a:lnSpc>
            </a:pPr>
            <a:r>
              <a:rPr kumimoji="1" lang="ja-JP" altLang="en-US" sz="60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rPr>
              <a:t>お釈迦さまが</a:t>
            </a:r>
            <a:endParaRPr kumimoji="1" lang="en-US" altLang="ja-JP" sz="60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endParaRPr>
          </a:p>
          <a:p>
            <a:pPr algn="ctr">
              <a:lnSpc>
                <a:spcPct val="110000"/>
              </a:lnSpc>
            </a:pPr>
            <a:r>
              <a:rPr kumimoji="1" lang="ja-JP" altLang="en-US" sz="60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rPr>
              <a:t>説かれた</a:t>
            </a:r>
            <a:endParaRPr kumimoji="1" lang="en-US" altLang="ja-JP" sz="60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endParaRPr>
          </a:p>
          <a:p>
            <a:pPr algn="ctr">
              <a:lnSpc>
                <a:spcPct val="110000"/>
              </a:lnSpc>
            </a:pPr>
            <a:r>
              <a:rPr kumimoji="1" lang="ja-JP" altLang="en-US" sz="60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rPr>
              <a:t>阿弥陀仏の本願の</a:t>
            </a:r>
            <a:endParaRPr kumimoji="1" lang="en-US" altLang="ja-JP" sz="60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endParaRPr>
          </a:p>
          <a:p>
            <a:pPr algn="ctr">
              <a:lnSpc>
                <a:spcPct val="110000"/>
              </a:lnSpc>
            </a:pPr>
            <a:r>
              <a:rPr kumimoji="1" lang="ja-JP" altLang="en-US" sz="60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rPr>
              <a:t>素晴らしさ</a:t>
            </a:r>
            <a:endParaRPr kumimoji="1" lang="en-US" altLang="ja-JP" sz="60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endParaRPr>
          </a:p>
          <a:p>
            <a:pPr>
              <a:lnSpc>
                <a:spcPct val="110000"/>
              </a:lnSpc>
            </a:pPr>
            <a:endParaRPr kumimoji="1" lang="ja-JP" altLang="en-US" sz="6000" dirty="0">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4"/>
          </p:nvPr>
        </p:nvSpPr>
        <p:spPr/>
        <p:txBody>
          <a:bodyPr/>
          <a:lstStyle/>
          <a:p>
            <a:endParaRPr lang="ja-JP" altLang="en-US" dirty="0"/>
          </a:p>
        </p:txBody>
      </p:sp>
    </p:spTree>
    <p:custDataLst>
      <p:tags r:id="rId1"/>
    </p:custDataLst>
    <p:extLst>
      <p:ext uri="{BB962C8B-B14F-4D97-AF65-F5344CB8AC3E}">
        <p14:creationId xmlns:p14="http://schemas.microsoft.com/office/powerpoint/2010/main" val="21836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27584" y="3861048"/>
            <a:ext cx="8208912" cy="2554545"/>
          </a:xfrm>
          <a:prstGeom prst="rect">
            <a:avLst/>
          </a:prstGeom>
          <a:solidFill>
            <a:schemeClr val="bg1"/>
          </a:solidFill>
          <a:ln>
            <a:solidFill>
              <a:schemeClr val="bg1"/>
            </a:solidFill>
          </a:ln>
        </p:spPr>
        <p:txBody>
          <a:bodyPr wrap="square">
            <a:spAutoFit/>
          </a:bodyPr>
          <a:lstStyle/>
          <a:p>
            <a:r>
              <a:rPr lang="ja-JP" altLang="en-US" sz="8000" b="1" dirty="0">
                <a:ln>
                  <a:solidFill>
                    <a:schemeClr val="bg1"/>
                  </a:solidFill>
                </a:ln>
                <a:ea typeface="游ゴシック" panose="020B0400000000000000" pitchFamily="50" charset="-128"/>
              </a:rPr>
              <a:t>煩悩</a:t>
            </a:r>
            <a:r>
              <a:rPr lang="ja-JP" altLang="en-US" sz="6000" b="1" dirty="0">
                <a:ln>
                  <a:solidFill>
                    <a:schemeClr val="bg1"/>
                  </a:solidFill>
                </a:ln>
                <a:ea typeface="游ゴシック" panose="020B0400000000000000" pitchFamily="50" charset="-128"/>
              </a:rPr>
              <a:t>を</a:t>
            </a:r>
            <a:r>
              <a:rPr lang="ja-JP" altLang="en-US" sz="8000" b="1" dirty="0">
                <a:ln>
                  <a:solidFill>
                    <a:schemeClr val="bg1"/>
                  </a:solidFill>
                </a:ln>
                <a:ea typeface="游ゴシック" panose="020B0400000000000000" pitchFamily="50" charset="-128"/>
              </a:rPr>
              <a:t>もったまま</a:t>
            </a:r>
            <a:endParaRPr lang="en-US" altLang="ja-JP" sz="8000" b="1" dirty="0">
              <a:ln>
                <a:solidFill>
                  <a:schemeClr val="bg1"/>
                </a:solidFill>
              </a:ln>
              <a:ea typeface="游ゴシック" panose="020B0400000000000000" pitchFamily="50" charset="-128"/>
            </a:endParaRPr>
          </a:p>
          <a:p>
            <a:pPr algn="ctr"/>
            <a:r>
              <a:rPr lang="ja-JP" altLang="en-US" sz="6000" b="1" dirty="0">
                <a:ln>
                  <a:solidFill>
                    <a:schemeClr val="bg1"/>
                  </a:solidFill>
                </a:ln>
                <a:ea typeface="游ゴシック" panose="020B0400000000000000" pitchFamily="50" charset="-128"/>
              </a:rPr>
              <a:t>の</a:t>
            </a:r>
            <a:r>
              <a:rPr lang="ja-JP" altLang="en-US" sz="8000" b="1" dirty="0">
                <a:ln>
                  <a:solidFill>
                    <a:schemeClr val="bg1"/>
                  </a:solidFill>
                </a:ln>
                <a:ea typeface="游ゴシック" panose="020B0400000000000000" pitchFamily="50" charset="-128"/>
              </a:rPr>
              <a:t>救い</a:t>
            </a:r>
          </a:p>
        </p:txBody>
      </p:sp>
      <p:sp>
        <p:nvSpPr>
          <p:cNvPr id="2" name="横巻き 1"/>
          <p:cNvSpPr/>
          <p:nvPr/>
        </p:nvSpPr>
        <p:spPr>
          <a:xfrm>
            <a:off x="648122" y="44624"/>
            <a:ext cx="7704856" cy="3528392"/>
          </a:xfrm>
          <a:prstGeom prst="horizontalScroll">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ea typeface="游ゴシック" panose="020B0400000000000000" pitchFamily="50" charset="-128"/>
              </a:rPr>
              <a:t>信の利益（その１）</a:t>
            </a:r>
            <a:endParaRPr kumimoji="1" lang="en-US" altLang="ja-JP" sz="4400" b="1" dirty="0">
              <a:ea typeface="游ゴシック" panose="020B0400000000000000" pitchFamily="50" charset="-128"/>
            </a:endParaRPr>
          </a:p>
          <a:p>
            <a:pPr algn="ctr"/>
            <a:endParaRPr kumimoji="1" lang="en-US" altLang="ja-JP" sz="2800" b="1" dirty="0">
              <a:ea typeface="游ゴシック" panose="020B0400000000000000" pitchFamily="50" charset="-128"/>
            </a:endParaRPr>
          </a:p>
          <a:p>
            <a:r>
              <a:rPr kumimoji="1" lang="ja-JP" altLang="en-US" sz="2000" b="1" dirty="0">
                <a:ea typeface="游ゴシック" panose="020B0400000000000000" pitchFamily="50" charset="-128"/>
              </a:rPr>
              <a:t>　　　ふ　　だん　とく　しょう　　　　り　　やく</a:t>
            </a:r>
            <a:endParaRPr kumimoji="1" lang="en-US" altLang="ja-JP" sz="2000" b="1" dirty="0">
              <a:ea typeface="游ゴシック" panose="020B0400000000000000" pitchFamily="50" charset="-128"/>
            </a:endParaRPr>
          </a:p>
          <a:p>
            <a:pPr algn="ctr"/>
            <a:r>
              <a:rPr kumimoji="1" lang="ja-JP" altLang="en-US" sz="6600" b="1" dirty="0">
                <a:ea typeface="游ゴシック" panose="020B0400000000000000" pitchFamily="50" charset="-128"/>
              </a:rPr>
              <a:t>不断得証の利益</a:t>
            </a:r>
          </a:p>
        </p:txBody>
      </p:sp>
    </p:spTree>
    <p:custDataLst>
      <p:tags r:id="rId1"/>
    </p:custDataLst>
    <p:extLst>
      <p:ext uri="{BB962C8B-B14F-4D97-AF65-F5344CB8AC3E}">
        <p14:creationId xmlns:p14="http://schemas.microsoft.com/office/powerpoint/2010/main" val="16614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3275856" y="591144"/>
            <a:ext cx="3225529" cy="5585199"/>
          </a:xfrm>
          <a:solidFill>
            <a:srgbClr val="FA608C"/>
          </a:solidFill>
        </p:spPr>
        <p:txBody>
          <a:bodyPr>
            <a:noAutofit/>
          </a:bodyPr>
          <a:lstStyle/>
          <a:p>
            <a:pPr marL="0" indent="0">
              <a:lnSpc>
                <a:spcPct val="100000"/>
              </a:lnSpc>
              <a:buNone/>
            </a:pPr>
            <a:r>
              <a:rPr lang="ja-JP" altLang="en-US" sz="4800" b="1" dirty="0">
                <a:solidFill>
                  <a:schemeClr val="bg1"/>
                </a:solidFill>
                <a:latin typeface="游ゴシック" panose="020B0400000000000000" pitchFamily="50" charset="-128"/>
              </a:rPr>
              <a:t>よく一念喜愛の心を発すれば、</a:t>
            </a:r>
            <a:endParaRPr lang="en-US" altLang="ja-JP" sz="4800" b="1" dirty="0">
              <a:solidFill>
                <a:schemeClr val="bg1"/>
              </a:solidFill>
              <a:latin typeface="游ゴシック" panose="020B0400000000000000" pitchFamily="50" charset="-128"/>
            </a:endParaRPr>
          </a:p>
          <a:p>
            <a:pPr marL="0" indent="0">
              <a:lnSpc>
                <a:spcPct val="100000"/>
              </a:lnSpc>
              <a:buNone/>
            </a:pPr>
            <a:r>
              <a:rPr lang="ja-JP" altLang="en-US" sz="4800" b="1" dirty="0">
                <a:solidFill>
                  <a:schemeClr val="bg1"/>
                </a:solidFill>
                <a:latin typeface="游ゴシック" panose="020B0400000000000000" pitchFamily="50" charset="-128"/>
              </a:rPr>
              <a:t>煩悩を断ぜずして涅槃を得るなり。</a:t>
            </a:r>
            <a:endParaRPr lang="en-US" altLang="ja-JP" sz="4800" b="1" dirty="0">
              <a:solidFill>
                <a:schemeClr val="bg1"/>
              </a:solidFill>
              <a:latin typeface="游ゴシック" panose="020B0400000000000000" pitchFamily="50" charset="-128"/>
            </a:endParaRPr>
          </a:p>
          <a:p>
            <a:pPr marL="0" indent="0">
              <a:lnSpc>
                <a:spcPct val="100000"/>
              </a:lnSpc>
              <a:buNone/>
            </a:pPr>
            <a:endParaRPr kumimoji="1" lang="ja-JP" altLang="en-US" sz="4800" b="1" dirty="0"/>
          </a:p>
        </p:txBody>
      </p:sp>
      <p:sp>
        <p:nvSpPr>
          <p:cNvPr id="4" name="縦書きテキスト プレースホルダー 2"/>
          <p:cNvSpPr txBox="1">
            <a:spLocks/>
          </p:cNvSpPr>
          <p:nvPr/>
        </p:nvSpPr>
        <p:spPr>
          <a:xfrm>
            <a:off x="6675823" y="364504"/>
            <a:ext cx="1913794" cy="6088832"/>
          </a:xfrm>
          <a:prstGeom prst="rect">
            <a:avLst/>
          </a:prstGeom>
          <a:solidFill>
            <a:schemeClr val="bg1"/>
          </a:solidFill>
        </p:spPr>
        <p:txBody>
          <a:bodyPr vert="eaVert"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25</a:t>
            </a:r>
            <a:r>
              <a:rPr lang="ja-JP" altLang="en-US" sz="5400" b="1" dirty="0">
                <a:ea typeface="游ゴシック" panose="020B0400000000000000" pitchFamily="50" charset="-128"/>
              </a:rPr>
              <a:t>能発一念喜愛心</a:t>
            </a:r>
            <a:endParaRPr lang="en-US" altLang="ja-JP" sz="5400" b="1" dirty="0">
              <a:ea typeface="游ゴシック" panose="020B0400000000000000" pitchFamily="50" charset="-128"/>
            </a:endParaRPr>
          </a:p>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26</a:t>
            </a:r>
            <a:r>
              <a:rPr lang="ja-JP" altLang="en-US" sz="5400" b="1" dirty="0">
                <a:ea typeface="游ゴシック" panose="020B0400000000000000" pitchFamily="50" charset="-128"/>
              </a:rPr>
              <a:t>不断煩悩得涅槃</a:t>
            </a:r>
          </a:p>
        </p:txBody>
      </p:sp>
    </p:spTree>
    <p:custDataLst>
      <p:tags r:id="rId1"/>
    </p:custDataLst>
    <p:extLst>
      <p:ext uri="{BB962C8B-B14F-4D97-AF65-F5344CB8AC3E}">
        <p14:creationId xmlns:p14="http://schemas.microsoft.com/office/powerpoint/2010/main" val="350658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467544" y="591144"/>
            <a:ext cx="6033841" cy="5585199"/>
          </a:xfrm>
          <a:solidFill>
            <a:srgbClr val="002060"/>
          </a:solidFill>
        </p:spPr>
        <p:txBody>
          <a:bodyPr>
            <a:noAutofit/>
          </a:bodyPr>
          <a:lstStyle/>
          <a:p>
            <a:pPr marL="0" indent="0">
              <a:lnSpc>
                <a:spcPts val="6500"/>
              </a:lnSpc>
              <a:buNone/>
            </a:pPr>
            <a:r>
              <a:rPr lang="ja-JP" altLang="en-US" sz="4800" b="1" dirty="0">
                <a:solidFill>
                  <a:schemeClr val="bg1"/>
                </a:solidFill>
              </a:rPr>
              <a:t>信をおこして、阿弥陀仏の救いを喜ぶ人は、</a:t>
            </a:r>
            <a:endParaRPr lang="en-US" altLang="ja-JP" sz="4800" b="1" dirty="0">
              <a:solidFill>
                <a:schemeClr val="bg1"/>
              </a:solidFill>
            </a:endParaRPr>
          </a:p>
          <a:p>
            <a:pPr marL="0" indent="0">
              <a:lnSpc>
                <a:spcPts val="6500"/>
              </a:lnSpc>
              <a:buNone/>
            </a:pPr>
            <a:r>
              <a:rPr lang="ja-JP" altLang="en-US" sz="4800" b="1" dirty="0">
                <a:solidFill>
                  <a:schemeClr val="bg1"/>
                </a:solidFill>
              </a:rPr>
              <a:t>自ら煩悩を断ち切らないまま、浄土でさとりを得ることができる。</a:t>
            </a:r>
          </a:p>
          <a:p>
            <a:pPr marL="0" indent="0">
              <a:lnSpc>
                <a:spcPct val="100000"/>
              </a:lnSpc>
              <a:buNone/>
            </a:pPr>
            <a:endParaRPr kumimoji="1" lang="ja-JP" altLang="en-US" sz="4800" b="1" dirty="0"/>
          </a:p>
        </p:txBody>
      </p:sp>
      <p:sp>
        <p:nvSpPr>
          <p:cNvPr id="4" name="縦書きテキスト プレースホルダー 2"/>
          <p:cNvSpPr txBox="1">
            <a:spLocks/>
          </p:cNvSpPr>
          <p:nvPr/>
        </p:nvSpPr>
        <p:spPr>
          <a:xfrm>
            <a:off x="6675823" y="364504"/>
            <a:ext cx="1913794" cy="6088832"/>
          </a:xfrm>
          <a:prstGeom prst="rect">
            <a:avLst/>
          </a:prstGeom>
          <a:solidFill>
            <a:schemeClr val="bg1"/>
          </a:solidFill>
        </p:spPr>
        <p:txBody>
          <a:bodyPr vert="eaVert"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25</a:t>
            </a:r>
            <a:r>
              <a:rPr lang="ja-JP" altLang="en-US" sz="5400" b="1" dirty="0">
                <a:ea typeface="游ゴシック" panose="020B0400000000000000" pitchFamily="50" charset="-128"/>
              </a:rPr>
              <a:t>能発一念喜愛心</a:t>
            </a:r>
            <a:endParaRPr lang="en-US" altLang="ja-JP" sz="5400" b="1" dirty="0">
              <a:ea typeface="游ゴシック" panose="020B0400000000000000" pitchFamily="50" charset="-128"/>
            </a:endParaRPr>
          </a:p>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26</a:t>
            </a:r>
            <a:r>
              <a:rPr lang="ja-JP" altLang="en-US" sz="5400" b="1" dirty="0">
                <a:ea typeface="游ゴシック" panose="020B0400000000000000" pitchFamily="50" charset="-128"/>
              </a:rPr>
              <a:t>不断煩悩得涅槃</a:t>
            </a:r>
          </a:p>
        </p:txBody>
      </p:sp>
    </p:spTree>
    <p:custDataLst>
      <p:tags r:id="rId1"/>
    </p:custDataLst>
    <p:extLst>
      <p:ext uri="{BB962C8B-B14F-4D97-AF65-F5344CB8AC3E}">
        <p14:creationId xmlns:p14="http://schemas.microsoft.com/office/powerpoint/2010/main" val="22195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964835" y="235023"/>
            <a:ext cx="5011919" cy="1015663"/>
          </a:xfrm>
          <a:prstGeom prst="rect">
            <a:avLst/>
          </a:prstGeom>
          <a:noFill/>
        </p:spPr>
        <p:txBody>
          <a:bodyPr wrap="square" rtlCol="0">
            <a:spAutoFit/>
          </a:bodyPr>
          <a:lstStyle/>
          <a:p>
            <a:r>
              <a:rPr kumimoji="1" lang="ja-JP" altLang="en-US" sz="6000" b="1" dirty="0">
                <a:solidFill>
                  <a:srgbClr val="FF0000"/>
                </a:solidFill>
                <a:ea typeface="游ゴシック" panose="020B0400000000000000" pitchFamily="50" charset="-128"/>
              </a:rPr>
              <a:t>一念喜愛の心</a:t>
            </a:r>
          </a:p>
        </p:txBody>
      </p:sp>
      <p:sp>
        <p:nvSpPr>
          <p:cNvPr id="11" name="フローチャート: 代替処理 10"/>
          <p:cNvSpPr/>
          <p:nvPr/>
        </p:nvSpPr>
        <p:spPr>
          <a:xfrm>
            <a:off x="336228" y="1799783"/>
            <a:ext cx="6132504" cy="232233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b="1" dirty="0">
                <a:solidFill>
                  <a:schemeClr val="tx1"/>
                </a:solidFill>
                <a:ea typeface="游ゴシック" panose="020B0400000000000000" pitchFamily="50" charset="-128"/>
              </a:rPr>
              <a:t>阿弥陀仏の本願</a:t>
            </a:r>
            <a:endParaRPr lang="en-US" altLang="ja-JP" sz="5400" b="1" dirty="0">
              <a:solidFill>
                <a:schemeClr val="tx1"/>
              </a:solidFill>
              <a:ea typeface="游ゴシック" panose="020B0400000000000000" pitchFamily="50" charset="-128"/>
            </a:endParaRPr>
          </a:p>
          <a:p>
            <a:pPr algn="ctr"/>
            <a:r>
              <a:rPr lang="ja-JP" altLang="en-US" sz="5400" b="1" dirty="0">
                <a:solidFill>
                  <a:schemeClr val="tx1"/>
                </a:solidFill>
                <a:ea typeface="游ゴシック" panose="020B0400000000000000" pitchFamily="50" charset="-128"/>
              </a:rPr>
              <a:t>を信じ喜ぶこころ</a:t>
            </a:r>
            <a:endParaRPr kumimoji="1" lang="ja-JP" altLang="en-US" sz="5400" b="1" dirty="0">
              <a:solidFill>
                <a:schemeClr val="tx1"/>
              </a:solidFill>
              <a:ea typeface="游ゴシック" panose="020B0400000000000000" pitchFamily="50" charset="-128"/>
            </a:endParaRPr>
          </a:p>
        </p:txBody>
      </p:sp>
      <p:sp>
        <p:nvSpPr>
          <p:cNvPr id="17" name="テキスト ボックス 16"/>
          <p:cNvSpPr txBox="1"/>
          <p:nvPr/>
        </p:nvSpPr>
        <p:spPr>
          <a:xfrm>
            <a:off x="2195736" y="4502100"/>
            <a:ext cx="2800711" cy="1323439"/>
          </a:xfrm>
          <a:prstGeom prst="rect">
            <a:avLst/>
          </a:prstGeom>
          <a:noFill/>
        </p:spPr>
        <p:txBody>
          <a:bodyPr wrap="square" rtlCol="0">
            <a:spAutoFit/>
          </a:bodyPr>
          <a:lstStyle/>
          <a:p>
            <a:r>
              <a:rPr kumimoji="1" lang="ja-JP" altLang="en-US" sz="8000" b="1" dirty="0">
                <a:solidFill>
                  <a:srgbClr val="FF0000"/>
                </a:solidFill>
                <a:ea typeface="游ゴシック" panose="020B0400000000000000" pitchFamily="50" charset="-128"/>
              </a:rPr>
              <a:t>信  心</a:t>
            </a:r>
          </a:p>
        </p:txBody>
      </p:sp>
      <p:sp>
        <p:nvSpPr>
          <p:cNvPr id="10" name="等号 9"/>
          <p:cNvSpPr/>
          <p:nvPr/>
        </p:nvSpPr>
        <p:spPr>
          <a:xfrm rot="5400000">
            <a:off x="3108500" y="1397373"/>
            <a:ext cx="774014" cy="504056"/>
          </a:xfrm>
          <a:prstGeom prst="mathEqual">
            <a:avLst>
              <a:gd name="adj1" fmla="val 23520"/>
              <a:gd name="adj2" fmla="val 319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a typeface="游ゴシック" panose="020B0400000000000000" pitchFamily="50" charset="-128"/>
            </a:endParaRPr>
          </a:p>
        </p:txBody>
      </p:sp>
      <p:sp>
        <p:nvSpPr>
          <p:cNvPr id="13" name="等号 12"/>
          <p:cNvSpPr/>
          <p:nvPr/>
        </p:nvSpPr>
        <p:spPr>
          <a:xfrm rot="5400000">
            <a:off x="3108499" y="3887721"/>
            <a:ext cx="774014" cy="504056"/>
          </a:xfrm>
          <a:prstGeom prst="mathEqual">
            <a:avLst>
              <a:gd name="adj1" fmla="val 23520"/>
              <a:gd name="adj2" fmla="val 319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a typeface="游ゴシック" panose="020B0400000000000000" pitchFamily="50" charset="-128"/>
            </a:endParaRPr>
          </a:p>
        </p:txBody>
      </p:sp>
      <p:sp>
        <p:nvSpPr>
          <p:cNvPr id="12" name="縦書きテキスト プレースホルダー 2">
            <a:extLst>
              <a:ext uri="{FF2B5EF4-FFF2-40B4-BE49-F238E27FC236}">
                <a16:creationId xmlns:a16="http://schemas.microsoft.com/office/drawing/2014/main" id="{76146967-FD2D-4708-834F-37E2CC09A143}"/>
              </a:ext>
            </a:extLst>
          </p:cNvPr>
          <p:cNvSpPr txBox="1">
            <a:spLocks/>
          </p:cNvSpPr>
          <p:nvPr/>
        </p:nvSpPr>
        <p:spPr>
          <a:xfrm>
            <a:off x="6698074" y="364504"/>
            <a:ext cx="1891543" cy="6088832"/>
          </a:xfrm>
          <a:prstGeom prst="rect">
            <a:avLst/>
          </a:prstGeom>
          <a:noFill/>
        </p:spPr>
        <p:txBody>
          <a:bodyPr vert="eaVert"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25</a:t>
            </a:r>
            <a:r>
              <a:rPr lang="ja-JP" altLang="en-US" sz="5400" b="1" dirty="0">
                <a:ea typeface="游ゴシック" panose="020B0400000000000000" pitchFamily="50" charset="-128"/>
              </a:rPr>
              <a:t>能発</a:t>
            </a:r>
            <a:r>
              <a:rPr lang="ja-JP" altLang="en-US" sz="5400" b="1" dirty="0">
                <a:solidFill>
                  <a:srgbClr val="FF0000"/>
                </a:solidFill>
                <a:ea typeface="游ゴシック" panose="020B0400000000000000" pitchFamily="50" charset="-128"/>
              </a:rPr>
              <a:t>一念喜愛心</a:t>
            </a:r>
            <a:endParaRPr lang="en-US" altLang="ja-JP" sz="5400" b="1" dirty="0">
              <a:solidFill>
                <a:srgbClr val="FF0000"/>
              </a:solidFill>
              <a:ea typeface="游ゴシック" panose="020B0400000000000000" pitchFamily="50" charset="-128"/>
            </a:endParaRPr>
          </a:p>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26</a:t>
            </a:r>
            <a:r>
              <a:rPr lang="ja-JP" altLang="en-US" sz="5400" b="1" dirty="0">
                <a:ea typeface="游ゴシック" panose="020B0400000000000000" pitchFamily="50" charset="-128"/>
              </a:rPr>
              <a:t>不断煩悩得涅槃</a:t>
            </a:r>
          </a:p>
        </p:txBody>
      </p:sp>
    </p:spTree>
    <p:custDataLst>
      <p:tags r:id="rId1"/>
    </p:custDataLst>
    <p:extLst>
      <p:ext uri="{BB962C8B-B14F-4D97-AF65-F5344CB8AC3E}">
        <p14:creationId xmlns:p14="http://schemas.microsoft.com/office/powerpoint/2010/main" val="16603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7" grpId="0"/>
      <p:bldP spid="10"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縦書きテキスト プレースホルダー 2">
            <a:extLst>
              <a:ext uri="{FF2B5EF4-FFF2-40B4-BE49-F238E27FC236}">
                <a16:creationId xmlns:a16="http://schemas.microsoft.com/office/drawing/2014/main" id="{76146967-FD2D-4708-834F-37E2CC09A143}"/>
              </a:ext>
            </a:extLst>
          </p:cNvPr>
          <p:cNvSpPr txBox="1">
            <a:spLocks/>
          </p:cNvSpPr>
          <p:nvPr/>
        </p:nvSpPr>
        <p:spPr>
          <a:xfrm>
            <a:off x="6698074" y="364504"/>
            <a:ext cx="1891543" cy="6088832"/>
          </a:xfrm>
          <a:prstGeom prst="rect">
            <a:avLst/>
          </a:prstGeom>
          <a:noFill/>
        </p:spPr>
        <p:txBody>
          <a:bodyPr vert="eaVert"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25</a:t>
            </a:r>
            <a:r>
              <a:rPr lang="ja-JP" altLang="en-US" sz="5400" b="1" dirty="0">
                <a:ea typeface="游ゴシック" panose="020B0400000000000000" pitchFamily="50" charset="-128"/>
              </a:rPr>
              <a:t>能発一念喜愛心</a:t>
            </a:r>
            <a:endParaRPr lang="en-US" altLang="ja-JP" sz="5400" b="1" dirty="0">
              <a:ea typeface="游ゴシック" panose="020B0400000000000000" pitchFamily="50" charset="-128"/>
            </a:endParaRPr>
          </a:p>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26</a:t>
            </a:r>
            <a:r>
              <a:rPr lang="ja-JP" altLang="en-US" sz="5400" b="1" dirty="0">
                <a:ea typeface="游ゴシック" panose="020B0400000000000000" pitchFamily="50" charset="-128"/>
              </a:rPr>
              <a:t>不断煩悩得涅槃</a:t>
            </a:r>
          </a:p>
        </p:txBody>
      </p:sp>
      <p:sp>
        <p:nvSpPr>
          <p:cNvPr id="2" name="テキスト ボックス 1">
            <a:extLst>
              <a:ext uri="{FF2B5EF4-FFF2-40B4-BE49-F238E27FC236}">
                <a16:creationId xmlns:a16="http://schemas.microsoft.com/office/drawing/2014/main" id="{6E885A71-353F-61F0-9172-A5CC50F47754}"/>
              </a:ext>
            </a:extLst>
          </p:cNvPr>
          <p:cNvSpPr txBox="1"/>
          <p:nvPr/>
        </p:nvSpPr>
        <p:spPr>
          <a:xfrm>
            <a:off x="2928304" y="388876"/>
            <a:ext cx="1643696" cy="6264696"/>
          </a:xfrm>
          <a:prstGeom prst="rect">
            <a:avLst/>
          </a:prstGeom>
          <a:noFill/>
        </p:spPr>
        <p:txBody>
          <a:bodyPr vert="eaVert" wrap="square" rtlCol="0">
            <a:noAutofit/>
          </a:bodyPr>
          <a:lstStyle/>
          <a:p>
            <a:r>
              <a:rPr lang="ja-JP" altLang="en-US" sz="5400" b="1" dirty="0">
                <a:latin typeface="游ゴシック" panose="020B0400000000000000" pitchFamily="50" charset="-128"/>
                <a:ea typeface="游ゴシック" panose="020B0400000000000000" pitchFamily="50" charset="-128"/>
              </a:rPr>
              <a:t>煩悩を断ぜずして</a:t>
            </a:r>
            <a:endParaRPr lang="en-US" altLang="ja-JP" sz="5400" b="1" dirty="0">
              <a:latin typeface="游ゴシック" panose="020B0400000000000000" pitchFamily="50" charset="-128"/>
              <a:ea typeface="游ゴシック" panose="020B0400000000000000" pitchFamily="50" charset="-128"/>
            </a:endParaRPr>
          </a:p>
          <a:p>
            <a:r>
              <a:rPr lang="ja-JP" altLang="en-US" sz="5400" b="1" dirty="0">
                <a:latin typeface="游ゴシック" panose="020B0400000000000000" pitchFamily="50" charset="-128"/>
                <a:ea typeface="游ゴシック" panose="020B0400000000000000" pitchFamily="50" charset="-128"/>
              </a:rPr>
              <a:t>涅槃を得るなり。</a:t>
            </a:r>
            <a:endParaRPr lang="en-US" altLang="ja-JP" sz="5400" b="1" dirty="0">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6348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縦書きテキスト プレースホルダー 2">
            <a:extLst>
              <a:ext uri="{FF2B5EF4-FFF2-40B4-BE49-F238E27FC236}">
                <a16:creationId xmlns:a16="http://schemas.microsoft.com/office/drawing/2014/main" id="{76146967-FD2D-4708-834F-37E2CC09A143}"/>
              </a:ext>
            </a:extLst>
          </p:cNvPr>
          <p:cNvSpPr txBox="1">
            <a:spLocks/>
          </p:cNvSpPr>
          <p:nvPr/>
        </p:nvSpPr>
        <p:spPr>
          <a:xfrm>
            <a:off x="6675823" y="364504"/>
            <a:ext cx="1913794" cy="6088832"/>
          </a:xfrm>
          <a:prstGeom prst="rect">
            <a:avLst/>
          </a:prstGeom>
          <a:noFill/>
        </p:spPr>
        <p:txBody>
          <a:bodyPr vert="eaVert"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25</a:t>
            </a:r>
            <a:r>
              <a:rPr lang="ja-JP" altLang="en-US" sz="5400" b="1" dirty="0">
                <a:ea typeface="游ゴシック" panose="020B0400000000000000" pitchFamily="50" charset="-128"/>
              </a:rPr>
              <a:t>能発一念喜愛心</a:t>
            </a:r>
            <a:endParaRPr lang="en-US" altLang="ja-JP" sz="5400" b="1" dirty="0">
              <a:ea typeface="游ゴシック" panose="020B0400000000000000" pitchFamily="50" charset="-128"/>
            </a:endParaRPr>
          </a:p>
          <a:p>
            <a:pPr marL="0" indent="0">
              <a:buNone/>
            </a:pPr>
            <a:r>
              <a:rPr lang="en-US" altLang="ja-JP" sz="5400" b="1" dirty="0">
                <a:solidFill>
                  <a:prstClr val="black"/>
                </a:solidFill>
                <a:latin typeface="游ゴシック" panose="020B0400000000000000" pitchFamily="50" charset="-128"/>
                <a:ea typeface="游ゴシック" panose="020B0400000000000000" pitchFamily="50" charset="-128"/>
              </a:rPr>
              <a:t>26</a:t>
            </a:r>
            <a:r>
              <a:rPr lang="ja-JP" altLang="en-US" sz="5400" b="1" dirty="0">
                <a:ea typeface="游ゴシック" panose="020B0400000000000000" pitchFamily="50" charset="-128"/>
              </a:rPr>
              <a:t>不断</a:t>
            </a:r>
            <a:r>
              <a:rPr lang="ja-JP" altLang="en-US" sz="5400" b="1" dirty="0">
                <a:solidFill>
                  <a:srgbClr val="FF0000"/>
                </a:solidFill>
                <a:ea typeface="游ゴシック" panose="020B0400000000000000" pitchFamily="50" charset="-128"/>
              </a:rPr>
              <a:t>煩悩</a:t>
            </a:r>
            <a:r>
              <a:rPr lang="ja-JP" altLang="en-US" sz="5400" b="1" dirty="0">
                <a:ea typeface="游ゴシック" panose="020B0400000000000000" pitchFamily="50" charset="-128"/>
              </a:rPr>
              <a:t>得涅槃</a:t>
            </a:r>
          </a:p>
        </p:txBody>
      </p:sp>
      <p:sp>
        <p:nvSpPr>
          <p:cNvPr id="2" name="テキスト ボックス 1">
            <a:extLst>
              <a:ext uri="{FF2B5EF4-FFF2-40B4-BE49-F238E27FC236}">
                <a16:creationId xmlns:a16="http://schemas.microsoft.com/office/drawing/2014/main" id="{6E885A71-353F-61F0-9172-A5CC50F47754}"/>
              </a:ext>
            </a:extLst>
          </p:cNvPr>
          <p:cNvSpPr txBox="1"/>
          <p:nvPr/>
        </p:nvSpPr>
        <p:spPr>
          <a:xfrm>
            <a:off x="2928304" y="388876"/>
            <a:ext cx="1643696" cy="6264696"/>
          </a:xfrm>
          <a:prstGeom prst="rect">
            <a:avLst/>
          </a:prstGeom>
          <a:noFill/>
        </p:spPr>
        <p:txBody>
          <a:bodyPr vert="eaVert" wrap="square" rtlCol="0">
            <a:noAutofit/>
          </a:bodyPr>
          <a:lstStyle/>
          <a:p>
            <a:r>
              <a:rPr lang="ja-JP" altLang="en-US" sz="5400" b="1" dirty="0">
                <a:solidFill>
                  <a:srgbClr val="FF0000"/>
                </a:solidFill>
                <a:latin typeface="游ゴシック" panose="020B0400000000000000" pitchFamily="50" charset="-128"/>
                <a:ea typeface="游ゴシック" panose="020B0400000000000000" pitchFamily="50" charset="-128"/>
              </a:rPr>
              <a:t>煩悩</a:t>
            </a:r>
            <a:r>
              <a:rPr lang="ja-JP" altLang="en-US" sz="5400" b="1" dirty="0">
                <a:latin typeface="游ゴシック" panose="020B0400000000000000" pitchFamily="50" charset="-128"/>
                <a:ea typeface="游ゴシック" panose="020B0400000000000000" pitchFamily="50" charset="-128"/>
              </a:rPr>
              <a:t>を断ぜずして</a:t>
            </a:r>
            <a:endParaRPr lang="en-US" altLang="ja-JP" sz="5400" b="1" dirty="0">
              <a:latin typeface="游ゴシック" panose="020B0400000000000000" pitchFamily="50" charset="-128"/>
              <a:ea typeface="游ゴシック" panose="020B0400000000000000" pitchFamily="50" charset="-128"/>
            </a:endParaRPr>
          </a:p>
          <a:p>
            <a:r>
              <a:rPr lang="ja-JP" altLang="en-US" sz="5400" b="1" dirty="0">
                <a:latin typeface="游ゴシック" panose="020B0400000000000000" pitchFamily="50" charset="-128"/>
                <a:ea typeface="游ゴシック" panose="020B0400000000000000" pitchFamily="50" charset="-128"/>
              </a:rPr>
              <a:t>涅槃を得るなり。</a:t>
            </a:r>
            <a:endParaRPr lang="en-US" altLang="ja-JP" sz="5400" b="1"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D1856C17-8F25-2FB2-8C32-5ECEAA617C35}"/>
              </a:ext>
            </a:extLst>
          </p:cNvPr>
          <p:cNvSpPr txBox="1"/>
          <p:nvPr/>
        </p:nvSpPr>
        <p:spPr>
          <a:xfrm>
            <a:off x="3556337" y="-27384"/>
            <a:ext cx="1015663" cy="2304256"/>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煩悩</a:t>
            </a:r>
          </a:p>
        </p:txBody>
      </p:sp>
    </p:spTree>
    <p:extLst>
      <p:ext uri="{BB962C8B-B14F-4D97-AF65-F5344CB8AC3E}">
        <p14:creationId xmlns:p14="http://schemas.microsoft.com/office/powerpoint/2010/main" val="380407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712" y="0"/>
            <a:ext cx="12432258" cy="6993146"/>
          </a:xfrm>
          <a:prstGeom prst="rect">
            <a:avLst/>
          </a:prstGeom>
        </p:spPr>
      </p:pic>
      <p:sp>
        <p:nvSpPr>
          <p:cNvPr id="15" name="テキスト ボックス 14"/>
          <p:cNvSpPr txBox="1"/>
          <p:nvPr/>
        </p:nvSpPr>
        <p:spPr>
          <a:xfrm>
            <a:off x="971600" y="1894334"/>
            <a:ext cx="7200800" cy="92333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自己中心的な心</a:t>
            </a:r>
          </a:p>
        </p:txBody>
      </p:sp>
      <p:sp>
        <p:nvSpPr>
          <p:cNvPr id="7" name="テキスト ボックス 6"/>
          <p:cNvSpPr txBox="1"/>
          <p:nvPr/>
        </p:nvSpPr>
        <p:spPr>
          <a:xfrm>
            <a:off x="905280" y="393094"/>
            <a:ext cx="7200800" cy="132343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煩悩</a:t>
            </a:r>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95466"/>
            <a:ext cx="4207615" cy="3665884"/>
          </a:xfrm>
          <a:prstGeom prst="rect">
            <a:avLst/>
          </a:prstGeom>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9616" y="3157255"/>
            <a:ext cx="3395368" cy="3081077"/>
          </a:xfrm>
          <a:prstGeom prst="rect">
            <a:avLst/>
          </a:prstGeom>
        </p:spPr>
      </p:pic>
    </p:spTree>
    <p:custDataLst>
      <p:tags r:id="rId1"/>
    </p:custDataLst>
    <p:extLst>
      <p:ext uri="{BB962C8B-B14F-4D97-AF65-F5344CB8AC3E}">
        <p14:creationId xmlns:p14="http://schemas.microsoft.com/office/powerpoint/2010/main" val="1506900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縦書きテキスト プレースホルダー 2">
            <a:extLst>
              <a:ext uri="{FF2B5EF4-FFF2-40B4-BE49-F238E27FC236}">
                <a16:creationId xmlns:a16="http://schemas.microsoft.com/office/drawing/2014/main" id="{76146967-FD2D-4708-834F-37E2CC09A143}"/>
              </a:ext>
            </a:extLst>
          </p:cNvPr>
          <p:cNvSpPr txBox="1">
            <a:spLocks/>
          </p:cNvSpPr>
          <p:nvPr/>
        </p:nvSpPr>
        <p:spPr>
          <a:xfrm>
            <a:off x="6675823" y="364504"/>
            <a:ext cx="1913794" cy="6088832"/>
          </a:xfrm>
          <a:prstGeom prst="rect">
            <a:avLst/>
          </a:prstGeom>
          <a:noFill/>
        </p:spPr>
        <p:txBody>
          <a:bodyPr vert="eaVert"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能発一念喜愛心</a:t>
            </a:r>
            <a:endParaRPr kumimoji="1" lang="en-US" altLang="ja-JP"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26</a:t>
            </a:r>
            <a:r>
              <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不断</a:t>
            </a:r>
            <a:r>
              <a:rPr kumimoji="1" lang="ja-JP" altLang="en-US" sz="54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煩悩</a:t>
            </a:r>
            <a:r>
              <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得</a:t>
            </a:r>
            <a:r>
              <a:rPr kumimoji="1" lang="ja-JP" altLang="en-US" sz="5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涅槃</a:t>
            </a:r>
          </a:p>
        </p:txBody>
      </p:sp>
      <p:sp>
        <p:nvSpPr>
          <p:cNvPr id="2" name="テキスト ボックス 1">
            <a:extLst>
              <a:ext uri="{FF2B5EF4-FFF2-40B4-BE49-F238E27FC236}">
                <a16:creationId xmlns:a16="http://schemas.microsoft.com/office/drawing/2014/main" id="{6E885A71-353F-61F0-9172-A5CC50F47754}"/>
              </a:ext>
            </a:extLst>
          </p:cNvPr>
          <p:cNvSpPr txBox="1"/>
          <p:nvPr/>
        </p:nvSpPr>
        <p:spPr>
          <a:xfrm>
            <a:off x="2928304" y="388876"/>
            <a:ext cx="1643696" cy="6264696"/>
          </a:xfrm>
          <a:prstGeom prst="rect">
            <a:avLst/>
          </a:prstGeom>
          <a:noFill/>
        </p:spPr>
        <p:txBody>
          <a:bodyPr vert="eaVert"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煩悩</a:t>
            </a: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を断ぜずして</a:t>
            </a:r>
            <a:endPar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涅槃</a:t>
            </a: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を得るなり。</a:t>
            </a:r>
            <a:endPar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14481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712" y="0"/>
            <a:ext cx="12432258" cy="6993146"/>
          </a:xfrm>
          <a:prstGeom prst="rect">
            <a:avLst/>
          </a:prstGeom>
        </p:spPr>
      </p:pic>
      <p:sp>
        <p:nvSpPr>
          <p:cNvPr id="15" name="テキスト ボックス 14"/>
          <p:cNvSpPr txBox="1"/>
          <p:nvPr/>
        </p:nvSpPr>
        <p:spPr>
          <a:xfrm>
            <a:off x="899592" y="1720834"/>
            <a:ext cx="7200800" cy="92333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自己中心的な心</a:t>
            </a:r>
          </a:p>
        </p:txBody>
      </p:sp>
      <p:sp>
        <p:nvSpPr>
          <p:cNvPr id="7" name="テキスト ボックス 6"/>
          <p:cNvSpPr txBox="1"/>
          <p:nvPr/>
        </p:nvSpPr>
        <p:spPr>
          <a:xfrm>
            <a:off x="899592" y="309319"/>
            <a:ext cx="7200800" cy="132343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煩悩</a:t>
            </a:r>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0" y="2956296"/>
            <a:ext cx="4207615" cy="3665884"/>
          </a:xfrm>
          <a:prstGeom prst="rect">
            <a:avLst/>
          </a:prstGeom>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3125243"/>
            <a:ext cx="3395368" cy="3081077"/>
          </a:xfrm>
          <a:prstGeom prst="rect">
            <a:avLst/>
          </a:prstGeom>
        </p:spPr>
      </p:pic>
    </p:spTree>
    <p:custDataLst>
      <p:tags r:id="rId1"/>
    </p:custDataLst>
    <p:extLst>
      <p:ext uri="{BB962C8B-B14F-4D97-AF65-F5344CB8AC3E}">
        <p14:creationId xmlns:p14="http://schemas.microsoft.com/office/powerpoint/2010/main" val="101728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5" name="テキスト ボックス 14"/>
          <p:cNvSpPr txBox="1"/>
          <p:nvPr/>
        </p:nvSpPr>
        <p:spPr>
          <a:xfrm>
            <a:off x="899592" y="2348880"/>
            <a:ext cx="7200800" cy="2585323"/>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煩悩がなくなり、</a:t>
            </a:r>
            <a:endParaRPr kumimoji="1" lang="en-US" altLang="ja-JP" sz="5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迷いの世界から離れた</a:t>
            </a:r>
            <a:endParaRPr kumimoji="1" lang="en-US" altLang="ja-JP" sz="5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さとりの境地</a:t>
            </a:r>
          </a:p>
        </p:txBody>
      </p:sp>
      <p:sp>
        <p:nvSpPr>
          <p:cNvPr id="7" name="テキスト ボックス 6"/>
          <p:cNvSpPr txBox="1"/>
          <p:nvPr/>
        </p:nvSpPr>
        <p:spPr>
          <a:xfrm>
            <a:off x="779017" y="836712"/>
            <a:ext cx="7200800" cy="132343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涅槃</a:t>
            </a:r>
          </a:p>
        </p:txBody>
      </p:sp>
    </p:spTree>
    <p:custDataLst>
      <p:tags r:id="rId1"/>
    </p:custDataLst>
    <p:extLst>
      <p:ext uri="{BB962C8B-B14F-4D97-AF65-F5344CB8AC3E}">
        <p14:creationId xmlns:p14="http://schemas.microsoft.com/office/powerpoint/2010/main" val="359550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0219" y="156298"/>
            <a:ext cx="4176464" cy="4239268"/>
          </a:xfrm>
          <a:prstGeom prst="rect">
            <a:avLst/>
          </a:prstGeom>
        </p:spPr>
      </p:pic>
      <p:sp>
        <p:nvSpPr>
          <p:cNvPr id="6" name="円形吹き出し 5"/>
          <p:cNvSpPr/>
          <p:nvPr/>
        </p:nvSpPr>
        <p:spPr>
          <a:xfrm>
            <a:off x="641515" y="-85701"/>
            <a:ext cx="4680519" cy="7029401"/>
          </a:xfrm>
          <a:prstGeom prst="wedgeEllipseCallout">
            <a:avLst>
              <a:gd name="adj1" fmla="val 63710"/>
              <a:gd name="adj2" fmla="val -11794"/>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prstClr val="white"/>
              </a:solidFill>
              <a:ea typeface="游ゴシック" panose="020B0400000000000000" pitchFamily="50" charset="-128"/>
            </a:endParaRPr>
          </a:p>
        </p:txBody>
      </p:sp>
      <p:sp>
        <p:nvSpPr>
          <p:cNvPr id="10" name="テキスト ボックス 9"/>
          <p:cNvSpPr txBox="1"/>
          <p:nvPr/>
        </p:nvSpPr>
        <p:spPr>
          <a:xfrm>
            <a:off x="5076056" y="4392929"/>
            <a:ext cx="3081139" cy="769441"/>
          </a:xfrm>
          <a:prstGeom prst="rect">
            <a:avLst/>
          </a:prstGeom>
          <a:solidFill>
            <a:srgbClr val="00B050"/>
          </a:solidFill>
        </p:spPr>
        <p:txBody>
          <a:bodyPr wrap="square" rtlCol="0">
            <a:spAutoFit/>
          </a:bodyPr>
          <a:lstStyle/>
          <a:p>
            <a:pPr algn="ctr"/>
            <a:r>
              <a:rPr lang="ja-JP" altLang="en-US" sz="4400" b="1" dirty="0">
                <a:solidFill>
                  <a:prstClr val="white"/>
                </a:solidFill>
                <a:ea typeface="游ゴシック" panose="020B0400000000000000" pitchFamily="50" charset="-128"/>
              </a:rPr>
              <a:t>お釈迦さま</a:t>
            </a:r>
          </a:p>
        </p:txBody>
      </p:sp>
      <p:pic>
        <p:nvPicPr>
          <p:cNvPr id="4" name="図 3"/>
          <p:cNvPicPr>
            <a:picLocks noChangeAspect="1"/>
          </p:cNvPicPr>
          <p:nvPr/>
        </p:nvPicPr>
        <p:blipFill rotWithShape="1">
          <a:blip r:embed="rId5" cstate="print">
            <a:extLst>
              <a:ext uri="{28A0092B-C50C-407E-A947-70E740481C1C}">
                <a14:useLocalDpi xmlns:a14="http://schemas.microsoft.com/office/drawing/2010/main" val="0"/>
              </a:ext>
            </a:extLst>
          </a:blip>
          <a:srcRect l="31356" t="22699" r="30884" b="11953"/>
          <a:stretch/>
        </p:blipFill>
        <p:spPr>
          <a:xfrm>
            <a:off x="1781672" y="493695"/>
            <a:ext cx="2400206" cy="5870610"/>
          </a:xfrm>
          <a:prstGeom prst="rect">
            <a:avLst/>
          </a:prstGeom>
          <a:effectLst>
            <a:softEdge rad="63500"/>
          </a:effectLst>
        </p:spPr>
      </p:pic>
      <p:sp>
        <p:nvSpPr>
          <p:cNvPr id="12" name="テキスト ボックス 11"/>
          <p:cNvSpPr txBox="1"/>
          <p:nvPr/>
        </p:nvSpPr>
        <p:spPr>
          <a:xfrm>
            <a:off x="1663767" y="5594864"/>
            <a:ext cx="2636013" cy="769441"/>
          </a:xfrm>
          <a:prstGeom prst="rect">
            <a:avLst/>
          </a:prstGeom>
          <a:solidFill>
            <a:srgbClr val="00B050"/>
          </a:solidFill>
        </p:spPr>
        <p:txBody>
          <a:bodyPr wrap="square" rtlCol="0">
            <a:spAutoFit/>
          </a:bodyPr>
          <a:lstStyle/>
          <a:p>
            <a:pPr algn="ctr"/>
            <a:r>
              <a:rPr lang="ja-JP" altLang="en-US" sz="4400" b="1" dirty="0">
                <a:solidFill>
                  <a:prstClr val="white"/>
                </a:solidFill>
                <a:ea typeface="游ゴシック" panose="020B0400000000000000" pitchFamily="50" charset="-128"/>
              </a:rPr>
              <a:t>阿弥陀仏</a:t>
            </a:r>
          </a:p>
        </p:txBody>
      </p:sp>
    </p:spTree>
    <p:custDataLst>
      <p:tags r:id="rId1"/>
    </p:custDataLst>
    <p:extLst>
      <p:ext uri="{BB962C8B-B14F-4D97-AF65-F5344CB8AC3E}">
        <p14:creationId xmlns:p14="http://schemas.microsoft.com/office/powerpoint/2010/main" val="209975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4133576"/>
            <a:ext cx="1944216" cy="2690956"/>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3653994"/>
            <a:ext cx="2700300" cy="3108794"/>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3195" y="4776905"/>
            <a:ext cx="1731485" cy="1965636"/>
          </a:xfrm>
          <a:prstGeom prst="rect">
            <a:avLst/>
          </a:prstGeom>
        </p:spPr>
      </p:pic>
      <p:sp>
        <p:nvSpPr>
          <p:cNvPr id="7" name="テキスト ボックス 6">
            <a:extLst>
              <a:ext uri="{FF2B5EF4-FFF2-40B4-BE49-F238E27FC236}">
                <a16:creationId xmlns:a16="http://schemas.microsoft.com/office/drawing/2014/main" id="{2ECD97B0-7681-4C64-9E13-2679385FCB41}"/>
              </a:ext>
            </a:extLst>
          </p:cNvPr>
          <p:cNvSpPr txBox="1"/>
          <p:nvPr/>
        </p:nvSpPr>
        <p:spPr>
          <a:xfrm>
            <a:off x="620688" y="594146"/>
            <a:ext cx="8064896" cy="3539430"/>
          </a:xfrm>
          <a:prstGeom prst="rect">
            <a:avLst/>
          </a:prstGeom>
          <a:noFill/>
        </p:spPr>
        <p:txBody>
          <a:bodyPr vert="horz" wrap="square" rtlCol="0">
            <a:spAutoFit/>
          </a:bodyPr>
          <a:lstStyle/>
          <a:p>
            <a:pPr marL="0" marR="0" lvl="0" indent="0" algn="ctr" defTabSz="914400" rtl="0" eaLnBrk="1" fontAlgn="auto" latinLnBrk="0" hangingPunct="1">
              <a:lnSpc>
                <a:spcPts val="68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不断煩悩得涅槃</a:t>
            </a:r>
            <a:endParaRPr kumimoji="1" lang="en-US" altLang="ja-JP" sz="6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ts val="6800"/>
              </a:lnSpc>
              <a:spcBef>
                <a:spcPts val="0"/>
              </a:spcBef>
              <a:spcAft>
                <a:spcPts val="0"/>
              </a:spcAft>
              <a:buClrTx/>
              <a:buSzTx/>
              <a:buFontTx/>
              <a:buNone/>
              <a:tabLst/>
              <a:defRPr/>
            </a:pPr>
            <a:endParaRPr kumimoji="1" lang="en-US" altLang="ja-JP" sz="5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ts val="68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通常あり得ないこと！！</a:t>
            </a:r>
            <a:endParaRPr kumimoji="1" lang="en-US" altLang="ja-JP" sz="5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endParaRPr kumimoji="1" lang="ja-JP" altLang="en-US" sz="5400" b="1" dirty="0">
              <a:solidFill>
                <a:srgbClr val="00B0F0"/>
              </a:solidFill>
            </a:endParaRPr>
          </a:p>
        </p:txBody>
      </p:sp>
    </p:spTree>
    <p:custDataLst>
      <p:tags r:id="rId1"/>
    </p:custDataLst>
    <p:extLst>
      <p:ext uri="{BB962C8B-B14F-4D97-AF65-F5344CB8AC3E}">
        <p14:creationId xmlns:p14="http://schemas.microsoft.com/office/powerpoint/2010/main" val="104361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ECD97B0-7681-4C64-9E13-2679385FCB41}"/>
              </a:ext>
            </a:extLst>
          </p:cNvPr>
          <p:cNvSpPr txBox="1"/>
          <p:nvPr/>
        </p:nvSpPr>
        <p:spPr>
          <a:xfrm>
            <a:off x="620688" y="594146"/>
            <a:ext cx="8064896" cy="5888792"/>
          </a:xfrm>
          <a:prstGeom prst="rect">
            <a:avLst/>
          </a:prstGeom>
          <a:noFill/>
        </p:spPr>
        <p:txBody>
          <a:bodyPr vert="horz"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不断煩悩得涅槃</a:t>
            </a:r>
            <a:endParaRPr kumimoji="1" lang="en-US" altLang="ja-JP" sz="6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1" lang="en-US" altLang="ja-JP" sz="5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lgn="ctr">
              <a:lnSpc>
                <a:spcPts val="6800"/>
              </a:lnSpc>
              <a:defRPr/>
            </a:pPr>
            <a:r>
              <a:rPr lang="ja-JP" altLang="en-US" sz="5400" b="1" dirty="0">
                <a:solidFill>
                  <a:prstClr val="black"/>
                </a:solidFill>
                <a:ea typeface="游ゴシック" panose="020B0400000000000000" pitchFamily="50" charset="-128"/>
              </a:rPr>
              <a:t>信心を得た者は、</a:t>
            </a:r>
            <a:endParaRPr lang="en-US" altLang="ja-JP" sz="5400" b="1" dirty="0">
              <a:solidFill>
                <a:prstClr val="black"/>
              </a:solidFill>
              <a:ea typeface="游ゴシック" panose="020B0400000000000000" pitchFamily="50" charset="-128"/>
            </a:endParaRPr>
          </a:p>
          <a:p>
            <a:pPr lvl="0" algn="ctr">
              <a:lnSpc>
                <a:spcPts val="6800"/>
              </a:lnSpc>
              <a:defRPr/>
            </a:pPr>
            <a:r>
              <a:rPr lang="ja-JP" altLang="en-US" sz="5400" b="1" dirty="0">
                <a:solidFill>
                  <a:prstClr val="black"/>
                </a:solidFill>
                <a:ea typeface="游ゴシック" panose="020B0400000000000000" pitchFamily="50" charset="-128"/>
              </a:rPr>
              <a:t>煩悩を抱えたまま、</a:t>
            </a:r>
            <a:endParaRPr lang="en-US" altLang="ja-JP" sz="5400" b="1" dirty="0">
              <a:solidFill>
                <a:prstClr val="black"/>
              </a:solidFill>
              <a:ea typeface="游ゴシック" panose="020B0400000000000000" pitchFamily="50" charset="-128"/>
            </a:endParaRPr>
          </a:p>
          <a:p>
            <a:pPr lvl="0" algn="ctr">
              <a:lnSpc>
                <a:spcPts val="6800"/>
              </a:lnSpc>
              <a:defRPr/>
            </a:pPr>
            <a:r>
              <a:rPr lang="ja-JP" altLang="en-US" sz="5400" b="1" dirty="0">
                <a:solidFill>
                  <a:srgbClr val="FF0000"/>
                </a:solidFill>
                <a:ea typeface="游ゴシック" panose="020B0400000000000000" pitchFamily="50" charset="-128"/>
              </a:rPr>
              <a:t>阿弥陀仏の力によって</a:t>
            </a:r>
            <a:endParaRPr lang="en-US" altLang="ja-JP" sz="5400" b="1" dirty="0">
              <a:solidFill>
                <a:srgbClr val="FF0000"/>
              </a:solidFill>
              <a:ea typeface="游ゴシック" panose="020B0400000000000000" pitchFamily="50" charset="-128"/>
            </a:endParaRPr>
          </a:p>
          <a:p>
            <a:pPr lvl="0" algn="ctr">
              <a:lnSpc>
                <a:spcPts val="6800"/>
              </a:lnSpc>
              <a:defRPr/>
            </a:pPr>
            <a:r>
              <a:rPr lang="ja-JP" altLang="en-US" sz="5400" b="1" dirty="0">
                <a:solidFill>
                  <a:prstClr val="black"/>
                </a:solidFill>
                <a:ea typeface="游ゴシック" panose="020B0400000000000000" pitchFamily="50" charset="-128"/>
              </a:rPr>
              <a:t>涅槃に至る</a:t>
            </a:r>
            <a:endParaRPr lang="en-US" altLang="ja-JP" sz="5400" b="1" dirty="0">
              <a:solidFill>
                <a:prstClr val="black"/>
              </a:solidFill>
              <a:ea typeface="游ゴシック" panose="020B0400000000000000" pitchFamily="50" charset="-128"/>
            </a:endParaRPr>
          </a:p>
          <a:p>
            <a:endParaRPr kumimoji="1" lang="ja-JP" altLang="en-US" sz="5400" b="1" dirty="0">
              <a:solidFill>
                <a:srgbClr val="00B0F0"/>
              </a:solidFill>
            </a:endParaRPr>
          </a:p>
        </p:txBody>
      </p:sp>
    </p:spTree>
    <p:custDataLst>
      <p:tags r:id="rId1"/>
    </p:custDataLst>
    <p:extLst>
      <p:ext uri="{BB962C8B-B14F-4D97-AF65-F5344CB8AC3E}">
        <p14:creationId xmlns:p14="http://schemas.microsoft.com/office/powerpoint/2010/main" val="36380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2736"/>
            <a:ext cx="9144000" cy="5143500"/>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t="58051"/>
          <a:stretch/>
        </p:blipFill>
        <p:spPr>
          <a:xfrm>
            <a:off x="0" y="4076700"/>
            <a:ext cx="9144000" cy="2781300"/>
          </a:xfrm>
          <a:prstGeom prst="rect">
            <a:avLst/>
          </a:prstGeom>
        </p:spPr>
      </p:pic>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l="57991" t="57674" b="11374"/>
          <a:stretch/>
        </p:blipFill>
        <p:spPr>
          <a:xfrm>
            <a:off x="5191031" y="4653136"/>
            <a:ext cx="2855312" cy="1732202"/>
          </a:xfrm>
          <a:prstGeom prst="rect">
            <a:avLst/>
          </a:prstGeom>
        </p:spPr>
      </p:pic>
      <p:grpSp>
        <p:nvGrpSpPr>
          <p:cNvPr id="7" name="グループ化 6"/>
          <p:cNvGrpSpPr/>
          <p:nvPr/>
        </p:nvGrpSpPr>
        <p:grpSpPr>
          <a:xfrm>
            <a:off x="5545635" y="-1582630"/>
            <a:ext cx="1865981" cy="7599311"/>
            <a:chOff x="7016109" y="-1119666"/>
            <a:chExt cx="1865981" cy="7599311"/>
          </a:xfrm>
        </p:grpSpPr>
        <p:sp>
          <p:nvSpPr>
            <p:cNvPr id="8" name="正方形/長方形 7"/>
            <p:cNvSpPr/>
            <p:nvPr/>
          </p:nvSpPr>
          <p:spPr>
            <a:xfrm>
              <a:off x="7697071" y="-1119666"/>
              <a:ext cx="504056" cy="6217012"/>
            </a:xfrm>
            <a:prstGeom prst="rect">
              <a:avLst/>
            </a:prstGeom>
            <a:gradFill flip="none" rotWithShape="1">
              <a:gsLst>
                <a:gs pos="0">
                  <a:schemeClr val="tx1">
                    <a:lumMod val="85000"/>
                    <a:lumOff val="15000"/>
                  </a:schemeClr>
                </a:gs>
                <a:gs pos="22000">
                  <a:schemeClr val="bg1"/>
                </a:gs>
                <a:gs pos="100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アーチ 8"/>
            <p:cNvSpPr/>
            <p:nvPr/>
          </p:nvSpPr>
          <p:spPr>
            <a:xfrm>
              <a:off x="7016109" y="4682837"/>
              <a:ext cx="1865981" cy="1796808"/>
            </a:xfrm>
            <a:prstGeom prst="blockArc">
              <a:avLst/>
            </a:prstGeom>
            <a:solidFill>
              <a:schemeClr val="bg1">
                <a:lumMod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円/楕円 9"/>
            <p:cNvSpPr/>
            <p:nvPr/>
          </p:nvSpPr>
          <p:spPr>
            <a:xfrm>
              <a:off x="7769079" y="4720824"/>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Tree>
    <p:custDataLst>
      <p:tags r:id="rId1"/>
    </p:custDataLst>
    <p:extLst>
      <p:ext uri="{BB962C8B-B14F-4D97-AF65-F5344CB8AC3E}">
        <p14:creationId xmlns:p14="http://schemas.microsoft.com/office/powerpoint/2010/main" val="88271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2736"/>
            <a:ext cx="9144000" cy="5143500"/>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t="58051"/>
          <a:stretch/>
        </p:blipFill>
        <p:spPr>
          <a:xfrm>
            <a:off x="0" y="4076700"/>
            <a:ext cx="9144000" cy="2781300"/>
          </a:xfrm>
          <a:prstGeom prst="rect">
            <a:avLst/>
          </a:prstGeom>
        </p:spPr>
      </p:pic>
      <p:grpSp>
        <p:nvGrpSpPr>
          <p:cNvPr id="6" name="グループ化 5"/>
          <p:cNvGrpSpPr/>
          <p:nvPr/>
        </p:nvGrpSpPr>
        <p:grpSpPr>
          <a:xfrm>
            <a:off x="5191031" y="-1582630"/>
            <a:ext cx="2855312" cy="7967968"/>
            <a:chOff x="5191031" y="-1582630"/>
            <a:chExt cx="2855312" cy="7967968"/>
          </a:xfrm>
        </p:grpSpPr>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l="57991" t="57674" b="11374"/>
            <a:stretch/>
          </p:blipFill>
          <p:spPr>
            <a:xfrm>
              <a:off x="5191031" y="4653136"/>
              <a:ext cx="2855312" cy="1732202"/>
            </a:xfrm>
            <a:prstGeom prst="rect">
              <a:avLst/>
            </a:prstGeom>
          </p:spPr>
        </p:pic>
        <p:grpSp>
          <p:nvGrpSpPr>
            <p:cNvPr id="8" name="グループ化 7"/>
            <p:cNvGrpSpPr/>
            <p:nvPr/>
          </p:nvGrpSpPr>
          <p:grpSpPr>
            <a:xfrm>
              <a:off x="5545635" y="-1582630"/>
              <a:ext cx="1865981" cy="7599311"/>
              <a:chOff x="7016109" y="-1119666"/>
              <a:chExt cx="1865981" cy="7599311"/>
            </a:xfrm>
          </p:grpSpPr>
          <p:sp>
            <p:nvSpPr>
              <p:cNvPr id="9" name="正方形/長方形 8"/>
              <p:cNvSpPr/>
              <p:nvPr/>
            </p:nvSpPr>
            <p:spPr>
              <a:xfrm>
                <a:off x="7697071" y="-1119666"/>
                <a:ext cx="504056" cy="6217012"/>
              </a:xfrm>
              <a:prstGeom prst="rect">
                <a:avLst/>
              </a:prstGeom>
              <a:gradFill flip="none" rotWithShape="1">
                <a:gsLst>
                  <a:gs pos="0">
                    <a:schemeClr val="tx1">
                      <a:lumMod val="85000"/>
                      <a:lumOff val="15000"/>
                    </a:schemeClr>
                  </a:gs>
                  <a:gs pos="22000">
                    <a:schemeClr val="bg1"/>
                  </a:gs>
                  <a:gs pos="100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アーチ 9"/>
              <p:cNvSpPr/>
              <p:nvPr/>
            </p:nvSpPr>
            <p:spPr>
              <a:xfrm>
                <a:off x="7016109" y="4682837"/>
                <a:ext cx="1865981" cy="1796808"/>
              </a:xfrm>
              <a:prstGeom prst="blockArc">
                <a:avLst/>
              </a:prstGeom>
              <a:solidFill>
                <a:schemeClr val="bg1">
                  <a:lumMod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円/楕円 10"/>
              <p:cNvSpPr/>
              <p:nvPr/>
            </p:nvSpPr>
            <p:spPr>
              <a:xfrm>
                <a:off x="7769079" y="4720824"/>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12" name="グループ化 11"/>
          <p:cNvGrpSpPr/>
          <p:nvPr/>
        </p:nvGrpSpPr>
        <p:grpSpPr>
          <a:xfrm>
            <a:off x="3213156" y="-2834591"/>
            <a:ext cx="2189938" cy="6111191"/>
            <a:chOff x="5191031" y="-1582630"/>
            <a:chExt cx="2855312" cy="7967968"/>
          </a:xfrm>
        </p:grpSpPr>
        <p:pic>
          <p:nvPicPr>
            <p:cNvPr id="13" name="図 12"/>
            <p:cNvPicPr>
              <a:picLocks noChangeAspect="1"/>
            </p:cNvPicPr>
            <p:nvPr/>
          </p:nvPicPr>
          <p:blipFill rotWithShape="1">
            <a:blip r:embed="rId5">
              <a:extLst>
                <a:ext uri="{28A0092B-C50C-407E-A947-70E740481C1C}">
                  <a14:useLocalDpi xmlns:a14="http://schemas.microsoft.com/office/drawing/2010/main" val="0"/>
                </a:ext>
              </a:extLst>
            </a:blip>
            <a:srcRect l="57991" t="57674" b="11374"/>
            <a:stretch/>
          </p:blipFill>
          <p:spPr>
            <a:xfrm>
              <a:off x="5191031" y="4653136"/>
              <a:ext cx="2855312" cy="1732202"/>
            </a:xfrm>
            <a:prstGeom prst="rect">
              <a:avLst/>
            </a:prstGeom>
          </p:spPr>
        </p:pic>
        <p:grpSp>
          <p:nvGrpSpPr>
            <p:cNvPr id="14" name="グループ化 13"/>
            <p:cNvGrpSpPr/>
            <p:nvPr/>
          </p:nvGrpSpPr>
          <p:grpSpPr>
            <a:xfrm>
              <a:off x="5545635" y="-1582630"/>
              <a:ext cx="1865981" cy="7599311"/>
              <a:chOff x="7016109" y="-1119666"/>
              <a:chExt cx="1865981" cy="7599311"/>
            </a:xfrm>
          </p:grpSpPr>
          <p:sp>
            <p:nvSpPr>
              <p:cNvPr id="15" name="正方形/長方形 14"/>
              <p:cNvSpPr/>
              <p:nvPr/>
            </p:nvSpPr>
            <p:spPr>
              <a:xfrm>
                <a:off x="7697071" y="-1119666"/>
                <a:ext cx="504056" cy="6217012"/>
              </a:xfrm>
              <a:prstGeom prst="rect">
                <a:avLst/>
              </a:prstGeom>
              <a:gradFill flip="none" rotWithShape="1">
                <a:gsLst>
                  <a:gs pos="0">
                    <a:schemeClr val="tx1">
                      <a:lumMod val="85000"/>
                      <a:lumOff val="15000"/>
                    </a:schemeClr>
                  </a:gs>
                  <a:gs pos="22000">
                    <a:schemeClr val="bg1"/>
                  </a:gs>
                  <a:gs pos="100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アーチ 15"/>
              <p:cNvSpPr/>
              <p:nvPr/>
            </p:nvSpPr>
            <p:spPr>
              <a:xfrm>
                <a:off x="7016109" y="4682837"/>
                <a:ext cx="1865981" cy="1796808"/>
              </a:xfrm>
              <a:prstGeom prst="blockArc">
                <a:avLst/>
              </a:prstGeom>
              <a:solidFill>
                <a:schemeClr val="bg1">
                  <a:lumMod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円/楕円 16"/>
              <p:cNvSpPr/>
              <p:nvPr/>
            </p:nvSpPr>
            <p:spPr>
              <a:xfrm>
                <a:off x="7769079" y="4720824"/>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spTree>
    <p:custDataLst>
      <p:tags r:id="rId1"/>
    </p:custDataLst>
    <p:extLst>
      <p:ext uri="{BB962C8B-B14F-4D97-AF65-F5344CB8AC3E}">
        <p14:creationId xmlns:p14="http://schemas.microsoft.com/office/powerpoint/2010/main" val="269827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nodeType="with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0-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2736"/>
            <a:ext cx="9144000" cy="5143500"/>
          </a:xfrm>
          <a:prstGeom prst="rect">
            <a:avLst/>
          </a:prstGeom>
        </p:spPr>
      </p:pic>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l="57991" t="57674" b="11374"/>
          <a:stretch/>
        </p:blipFill>
        <p:spPr>
          <a:xfrm>
            <a:off x="3213156" y="1948053"/>
            <a:ext cx="2189938" cy="1328547"/>
          </a:xfrm>
          <a:prstGeom prst="rect">
            <a:avLst/>
          </a:prstGeom>
        </p:spPr>
      </p:pic>
      <p:grpSp>
        <p:nvGrpSpPr>
          <p:cNvPr id="13" name="グループ化 12"/>
          <p:cNvGrpSpPr/>
          <p:nvPr/>
        </p:nvGrpSpPr>
        <p:grpSpPr>
          <a:xfrm>
            <a:off x="3485127" y="-2834591"/>
            <a:ext cx="1431151" cy="5828442"/>
            <a:chOff x="7016109" y="-1119666"/>
            <a:chExt cx="1865981" cy="7599311"/>
          </a:xfrm>
        </p:grpSpPr>
        <p:sp>
          <p:nvSpPr>
            <p:cNvPr id="14" name="正方形/長方形 13"/>
            <p:cNvSpPr/>
            <p:nvPr/>
          </p:nvSpPr>
          <p:spPr>
            <a:xfrm>
              <a:off x="7697071" y="-1119666"/>
              <a:ext cx="504056" cy="6217012"/>
            </a:xfrm>
            <a:prstGeom prst="rect">
              <a:avLst/>
            </a:prstGeom>
            <a:gradFill flip="none" rotWithShape="1">
              <a:gsLst>
                <a:gs pos="0">
                  <a:schemeClr val="tx1">
                    <a:lumMod val="85000"/>
                    <a:lumOff val="15000"/>
                  </a:schemeClr>
                </a:gs>
                <a:gs pos="22000">
                  <a:schemeClr val="bg1"/>
                </a:gs>
                <a:gs pos="100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アーチ 14"/>
            <p:cNvSpPr/>
            <p:nvPr/>
          </p:nvSpPr>
          <p:spPr>
            <a:xfrm>
              <a:off x="7016109" y="4682837"/>
              <a:ext cx="1865981" cy="1796808"/>
            </a:xfrm>
            <a:prstGeom prst="blockArc">
              <a:avLst/>
            </a:prstGeom>
            <a:solidFill>
              <a:schemeClr val="bg1">
                <a:lumMod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円/楕円 15"/>
            <p:cNvSpPr/>
            <p:nvPr/>
          </p:nvSpPr>
          <p:spPr>
            <a:xfrm>
              <a:off x="7769079" y="4720824"/>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17" name="図 16"/>
          <p:cNvPicPr>
            <a:picLocks noChangeAspect="1"/>
          </p:cNvPicPr>
          <p:nvPr/>
        </p:nvPicPr>
        <p:blipFill rotWithShape="1">
          <a:blip r:embed="rId3">
            <a:extLst>
              <a:ext uri="{28A0092B-C50C-407E-A947-70E740481C1C}">
                <a14:useLocalDpi xmlns:a14="http://schemas.microsoft.com/office/drawing/2010/main" val="0"/>
              </a:ext>
            </a:extLst>
          </a:blip>
          <a:srcRect t="58051"/>
          <a:stretch/>
        </p:blipFill>
        <p:spPr>
          <a:xfrm>
            <a:off x="0" y="4076700"/>
            <a:ext cx="9144000" cy="2781300"/>
          </a:xfrm>
          <a:prstGeom prst="rect">
            <a:avLst/>
          </a:prstGeom>
        </p:spPr>
      </p:pic>
    </p:spTree>
    <p:extLst>
      <p:ext uri="{BB962C8B-B14F-4D97-AF65-F5344CB8AC3E}">
        <p14:creationId xmlns:p14="http://schemas.microsoft.com/office/powerpoint/2010/main" val="288352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7" name="コンテンツ プレースホルダー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06461" y="1"/>
            <a:ext cx="12191999" cy="6858000"/>
          </a:xfrm>
        </p:spPr>
      </p:pic>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l="57991" t="57674" b="11374"/>
          <a:stretch/>
        </p:blipFill>
        <p:spPr>
          <a:xfrm>
            <a:off x="2699792" y="5016302"/>
            <a:ext cx="2855312" cy="1732202"/>
          </a:xfrm>
          <a:prstGeom prst="rect">
            <a:avLst/>
          </a:prstGeom>
        </p:spPr>
      </p:pic>
      <p:sp>
        <p:nvSpPr>
          <p:cNvPr id="8" name="タイトル 1"/>
          <p:cNvSpPr txBox="1">
            <a:spLocks/>
          </p:cNvSpPr>
          <p:nvPr/>
        </p:nvSpPr>
        <p:spPr>
          <a:xfrm>
            <a:off x="581085" y="1395644"/>
            <a:ext cx="8392041" cy="2554545"/>
          </a:xfrm>
          <a:prstGeom prst="rect">
            <a:avLst/>
          </a:prstGeom>
          <a:ln>
            <a:noFill/>
          </a:ln>
          <a:effectLst>
            <a:glow rad="228600">
              <a:schemeClr val="accent1">
                <a:satMod val="175000"/>
                <a:alpha val="40000"/>
              </a:schemeClr>
            </a:glow>
          </a:effectLst>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000" b="1" i="0" u="none" strike="noStrike" kern="1200" cap="none" spc="0" normalizeH="0" baseline="0" noProof="0" dirty="0">
                <a:ln>
                  <a:noFill/>
                </a:ln>
                <a:solidFill>
                  <a:srgbClr val="FFFF00"/>
                </a:solidFill>
                <a:effectLst>
                  <a:glow rad="228600">
                    <a:prstClr val="white">
                      <a:alpha val="40000"/>
                    </a:prstClr>
                  </a:glow>
                </a:effectLst>
                <a:uLnTx/>
                <a:uFillTx/>
                <a:latin typeface="Calibri Light" panose="020F0302020204030204"/>
                <a:ea typeface="游ゴシック" panose="020B0400000000000000" pitchFamily="50" charset="-128"/>
                <a:cs typeface="+mj-cs"/>
              </a:rPr>
              <a:t>石は沈む</a:t>
            </a:r>
            <a:endParaRPr kumimoji="1" lang="en-US" altLang="ja-JP" sz="8000" b="1" i="0" u="none" strike="noStrike" kern="1200" cap="none" spc="0" normalizeH="0" baseline="0" noProof="0" dirty="0">
              <a:ln>
                <a:noFill/>
              </a:ln>
              <a:solidFill>
                <a:srgbClr val="FFFF00"/>
              </a:solidFill>
              <a:effectLst>
                <a:glow rad="228600">
                  <a:prstClr val="white">
                    <a:alpha val="40000"/>
                  </a:prstClr>
                </a:glow>
              </a:effectLst>
              <a:uLnTx/>
              <a:uFillTx/>
              <a:latin typeface="Calibri Light" panose="020F0302020204030204"/>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000" b="1" i="0" u="none" strike="noStrike" kern="1200" cap="none" spc="0" normalizeH="0" baseline="0" noProof="0" dirty="0">
                <a:ln>
                  <a:noFill/>
                </a:ln>
                <a:solidFill>
                  <a:srgbClr val="FFFF00"/>
                </a:solidFill>
                <a:effectLst>
                  <a:glow rad="228600">
                    <a:prstClr val="white">
                      <a:alpha val="40000"/>
                    </a:prstClr>
                  </a:glow>
                </a:effectLst>
                <a:uLnTx/>
                <a:uFillTx/>
                <a:latin typeface="Calibri Light" panose="020F0302020204030204"/>
                <a:ea typeface="游ゴシック" panose="020B0400000000000000" pitchFamily="50" charset="-128"/>
                <a:cs typeface="+mj-cs"/>
              </a:rPr>
              <a:t>性質を持っている</a:t>
            </a:r>
          </a:p>
        </p:txBody>
      </p:sp>
    </p:spTree>
    <p:custDataLst>
      <p:tags r:id="rId1"/>
    </p:custDataLst>
    <p:extLst>
      <p:ext uri="{BB962C8B-B14F-4D97-AF65-F5344CB8AC3E}">
        <p14:creationId xmlns:p14="http://schemas.microsoft.com/office/powerpoint/2010/main" val="130425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2736"/>
            <a:ext cx="9144000" cy="5143500"/>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58051"/>
          <a:stretch/>
        </p:blipFill>
        <p:spPr>
          <a:xfrm>
            <a:off x="0" y="4076700"/>
            <a:ext cx="9144000" cy="2781300"/>
          </a:xfrm>
          <a:prstGeom prst="rect">
            <a:avLst/>
          </a:prstGeom>
        </p:spPr>
      </p:pic>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l="57991" t="57674" b="11374"/>
          <a:stretch/>
        </p:blipFill>
        <p:spPr>
          <a:xfrm>
            <a:off x="5191031" y="4653136"/>
            <a:ext cx="2855312" cy="1732202"/>
          </a:xfrm>
          <a:prstGeom prst="rect">
            <a:avLst/>
          </a:prstGeom>
        </p:spPr>
      </p:pic>
      <p:grpSp>
        <p:nvGrpSpPr>
          <p:cNvPr id="13" name="グループ化 12"/>
          <p:cNvGrpSpPr/>
          <p:nvPr/>
        </p:nvGrpSpPr>
        <p:grpSpPr>
          <a:xfrm>
            <a:off x="5545635" y="-1582630"/>
            <a:ext cx="1865981" cy="7599311"/>
            <a:chOff x="7016109" y="-1119666"/>
            <a:chExt cx="1865981" cy="7599311"/>
          </a:xfrm>
        </p:grpSpPr>
        <p:sp>
          <p:nvSpPr>
            <p:cNvPr id="14" name="正方形/長方形 13"/>
            <p:cNvSpPr/>
            <p:nvPr/>
          </p:nvSpPr>
          <p:spPr>
            <a:xfrm>
              <a:off x="7697071" y="-1119666"/>
              <a:ext cx="504056" cy="6217012"/>
            </a:xfrm>
            <a:prstGeom prst="rect">
              <a:avLst/>
            </a:prstGeom>
            <a:gradFill flip="none" rotWithShape="1">
              <a:gsLst>
                <a:gs pos="0">
                  <a:schemeClr val="tx1">
                    <a:lumMod val="85000"/>
                    <a:lumOff val="15000"/>
                  </a:schemeClr>
                </a:gs>
                <a:gs pos="22000">
                  <a:schemeClr val="bg1"/>
                </a:gs>
                <a:gs pos="100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アーチ 14"/>
            <p:cNvSpPr/>
            <p:nvPr/>
          </p:nvSpPr>
          <p:spPr>
            <a:xfrm>
              <a:off x="7016109" y="4682837"/>
              <a:ext cx="1865981" cy="1796808"/>
            </a:xfrm>
            <a:prstGeom prst="blockArc">
              <a:avLst/>
            </a:prstGeom>
            <a:solidFill>
              <a:schemeClr val="bg1">
                <a:lumMod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円/楕円 15"/>
            <p:cNvSpPr/>
            <p:nvPr/>
          </p:nvSpPr>
          <p:spPr>
            <a:xfrm>
              <a:off x="7769079" y="4720824"/>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Tree>
    <p:custDataLst>
      <p:tags r:id="rId1"/>
    </p:custDataLst>
    <p:extLst>
      <p:ext uri="{BB962C8B-B14F-4D97-AF65-F5344CB8AC3E}">
        <p14:creationId xmlns:p14="http://schemas.microsoft.com/office/powerpoint/2010/main" val="275379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2736"/>
            <a:ext cx="9144000" cy="5143500"/>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58051"/>
          <a:stretch/>
        </p:blipFill>
        <p:spPr>
          <a:xfrm>
            <a:off x="0" y="4076700"/>
            <a:ext cx="9144000" cy="2781300"/>
          </a:xfrm>
          <a:prstGeom prst="rect">
            <a:avLst/>
          </a:prstGeom>
        </p:spPr>
      </p:pic>
      <p:grpSp>
        <p:nvGrpSpPr>
          <p:cNvPr id="13" name="グループ化 12"/>
          <p:cNvGrpSpPr/>
          <p:nvPr/>
        </p:nvGrpSpPr>
        <p:grpSpPr>
          <a:xfrm>
            <a:off x="3213156" y="-2453591"/>
            <a:ext cx="2189938" cy="6111191"/>
            <a:chOff x="5191031" y="-1582630"/>
            <a:chExt cx="2855312" cy="7967968"/>
          </a:xfrm>
        </p:grpSpPr>
        <p:pic>
          <p:nvPicPr>
            <p:cNvPr id="14" name="図 13"/>
            <p:cNvPicPr>
              <a:picLocks noChangeAspect="1"/>
            </p:cNvPicPr>
            <p:nvPr/>
          </p:nvPicPr>
          <p:blipFill rotWithShape="1">
            <a:blip r:embed="rId5">
              <a:extLst>
                <a:ext uri="{28A0092B-C50C-407E-A947-70E740481C1C}">
                  <a14:useLocalDpi xmlns:a14="http://schemas.microsoft.com/office/drawing/2010/main" val="0"/>
                </a:ext>
              </a:extLst>
            </a:blip>
            <a:srcRect l="57991" t="57674" b="11374"/>
            <a:stretch/>
          </p:blipFill>
          <p:spPr>
            <a:xfrm>
              <a:off x="5191031" y="4653136"/>
              <a:ext cx="2855312" cy="1732202"/>
            </a:xfrm>
            <a:prstGeom prst="rect">
              <a:avLst/>
            </a:prstGeom>
          </p:spPr>
        </p:pic>
        <p:grpSp>
          <p:nvGrpSpPr>
            <p:cNvPr id="15" name="グループ化 14"/>
            <p:cNvGrpSpPr/>
            <p:nvPr/>
          </p:nvGrpSpPr>
          <p:grpSpPr>
            <a:xfrm>
              <a:off x="5545635" y="-1582630"/>
              <a:ext cx="1865981" cy="7599311"/>
              <a:chOff x="7016109" y="-1119666"/>
              <a:chExt cx="1865981" cy="7599311"/>
            </a:xfrm>
          </p:grpSpPr>
          <p:sp>
            <p:nvSpPr>
              <p:cNvPr id="16" name="正方形/長方形 15"/>
              <p:cNvSpPr/>
              <p:nvPr/>
            </p:nvSpPr>
            <p:spPr>
              <a:xfrm>
                <a:off x="7697071" y="-1119666"/>
                <a:ext cx="504056" cy="6217012"/>
              </a:xfrm>
              <a:prstGeom prst="rect">
                <a:avLst/>
              </a:prstGeom>
              <a:gradFill flip="none" rotWithShape="1">
                <a:gsLst>
                  <a:gs pos="0">
                    <a:schemeClr val="tx1">
                      <a:lumMod val="85000"/>
                      <a:lumOff val="15000"/>
                    </a:schemeClr>
                  </a:gs>
                  <a:gs pos="22000">
                    <a:schemeClr val="bg1"/>
                  </a:gs>
                  <a:gs pos="100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 name="アーチ 16"/>
              <p:cNvSpPr/>
              <p:nvPr/>
            </p:nvSpPr>
            <p:spPr>
              <a:xfrm>
                <a:off x="7016109" y="4682837"/>
                <a:ext cx="1865981" cy="1796808"/>
              </a:xfrm>
              <a:prstGeom prst="blockArc">
                <a:avLst/>
              </a:prstGeom>
              <a:solidFill>
                <a:schemeClr val="bg1">
                  <a:lumMod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円/楕円 17"/>
              <p:cNvSpPr/>
              <p:nvPr/>
            </p:nvSpPr>
            <p:spPr>
              <a:xfrm>
                <a:off x="7769079" y="4720824"/>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pic>
        <p:nvPicPr>
          <p:cNvPr id="3" name="図 2"/>
          <p:cNvPicPr>
            <a:picLocks noChangeAspect="1"/>
          </p:cNvPicPr>
          <p:nvPr/>
        </p:nvPicPr>
        <p:blipFill>
          <a:blip r:embed="rId6">
            <a:extLst>
              <a:ext uri="{28A0092B-C50C-407E-A947-70E740481C1C}">
                <a14:useLocalDpi xmlns:a14="http://schemas.microsoft.com/office/drawing/2010/main" val="0"/>
              </a:ext>
            </a:extLst>
          </a:blip>
          <a:srcRect/>
          <a:stretch/>
        </p:blipFill>
        <p:spPr>
          <a:xfrm>
            <a:off x="2299295" y="910012"/>
            <a:ext cx="5233966" cy="3984357"/>
          </a:xfrm>
          <a:prstGeom prst="rect">
            <a:avLst/>
          </a:prstGeom>
        </p:spPr>
      </p:pic>
      <p:grpSp>
        <p:nvGrpSpPr>
          <p:cNvPr id="19" name="グループ化 18"/>
          <p:cNvGrpSpPr/>
          <p:nvPr/>
        </p:nvGrpSpPr>
        <p:grpSpPr>
          <a:xfrm>
            <a:off x="5191031" y="-1582630"/>
            <a:ext cx="2855312" cy="7967968"/>
            <a:chOff x="5191031" y="-1582630"/>
            <a:chExt cx="2855312" cy="7967968"/>
          </a:xfrm>
        </p:grpSpPr>
        <p:pic>
          <p:nvPicPr>
            <p:cNvPr id="20" name="図 19"/>
            <p:cNvPicPr>
              <a:picLocks noChangeAspect="1"/>
            </p:cNvPicPr>
            <p:nvPr/>
          </p:nvPicPr>
          <p:blipFill rotWithShape="1">
            <a:blip r:embed="rId5">
              <a:extLst>
                <a:ext uri="{28A0092B-C50C-407E-A947-70E740481C1C}">
                  <a14:useLocalDpi xmlns:a14="http://schemas.microsoft.com/office/drawing/2010/main" val="0"/>
                </a:ext>
              </a:extLst>
            </a:blip>
            <a:srcRect l="57991" t="57674" b="11374"/>
            <a:stretch/>
          </p:blipFill>
          <p:spPr>
            <a:xfrm>
              <a:off x="5191031" y="4653136"/>
              <a:ext cx="2855312" cy="1732202"/>
            </a:xfrm>
            <a:prstGeom prst="rect">
              <a:avLst/>
            </a:prstGeom>
          </p:spPr>
        </p:pic>
        <p:grpSp>
          <p:nvGrpSpPr>
            <p:cNvPr id="21" name="グループ化 20"/>
            <p:cNvGrpSpPr/>
            <p:nvPr/>
          </p:nvGrpSpPr>
          <p:grpSpPr>
            <a:xfrm>
              <a:off x="5545635" y="-1582630"/>
              <a:ext cx="1865981" cy="7599311"/>
              <a:chOff x="7016109" y="-1119666"/>
              <a:chExt cx="1865981" cy="7599311"/>
            </a:xfrm>
          </p:grpSpPr>
          <p:sp>
            <p:nvSpPr>
              <p:cNvPr id="22" name="正方形/長方形 21"/>
              <p:cNvSpPr/>
              <p:nvPr/>
            </p:nvSpPr>
            <p:spPr>
              <a:xfrm>
                <a:off x="7697071" y="-1119666"/>
                <a:ext cx="504056" cy="6217012"/>
              </a:xfrm>
              <a:prstGeom prst="rect">
                <a:avLst/>
              </a:prstGeom>
              <a:gradFill flip="none" rotWithShape="1">
                <a:gsLst>
                  <a:gs pos="0">
                    <a:schemeClr val="tx1">
                      <a:lumMod val="85000"/>
                      <a:lumOff val="15000"/>
                    </a:schemeClr>
                  </a:gs>
                  <a:gs pos="22000">
                    <a:schemeClr val="bg1"/>
                  </a:gs>
                  <a:gs pos="100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アーチ 22"/>
              <p:cNvSpPr/>
              <p:nvPr/>
            </p:nvSpPr>
            <p:spPr>
              <a:xfrm>
                <a:off x="7016109" y="4682837"/>
                <a:ext cx="1865981" cy="1796808"/>
              </a:xfrm>
              <a:prstGeom prst="blockArc">
                <a:avLst/>
              </a:prstGeom>
              <a:solidFill>
                <a:schemeClr val="bg1">
                  <a:lumMod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円/楕円 23"/>
              <p:cNvSpPr/>
              <p:nvPr/>
            </p:nvSpPr>
            <p:spPr>
              <a:xfrm>
                <a:off x="7769079" y="4720824"/>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spTree>
    <p:custDataLst>
      <p:tags r:id="rId1"/>
    </p:custDataLst>
    <p:extLst>
      <p:ext uri="{BB962C8B-B14F-4D97-AF65-F5344CB8AC3E}">
        <p14:creationId xmlns:p14="http://schemas.microsoft.com/office/powerpoint/2010/main" val="342289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nodeType="with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0-ppt_h/2"/>
                                          </p:val>
                                        </p:tav>
                                      </p:tavLst>
                                    </p:anim>
                                    <p:set>
                                      <p:cBhvr>
                                        <p:cTn id="8" dur="1" fill="hold">
                                          <p:stCondLst>
                                            <p:cond delay="499"/>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3000" fill="hold"/>
                                        <p:tgtEl>
                                          <p:spTgt spid="3"/>
                                        </p:tgtEl>
                                        <p:attrNameLst>
                                          <p:attrName>ppt_x</p:attrName>
                                        </p:attrNameLst>
                                      </p:cBhvr>
                                      <p:tavLst>
                                        <p:tav tm="0">
                                          <p:val>
                                            <p:strVal val="0-#ppt_w/2"/>
                                          </p:val>
                                        </p:tav>
                                        <p:tav tm="100000">
                                          <p:val>
                                            <p:strVal val="#ppt_x"/>
                                          </p:val>
                                        </p:tav>
                                      </p:tavLst>
                                    </p:anim>
                                    <p:anim calcmode="lin" valueType="num">
                                      <p:cBhvr additive="base">
                                        <p:cTn id="14" dur="3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2736"/>
            <a:ext cx="9144000" cy="5143500"/>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58051"/>
          <a:stretch/>
        </p:blipFill>
        <p:spPr>
          <a:xfrm>
            <a:off x="0" y="4076700"/>
            <a:ext cx="9144000" cy="2781300"/>
          </a:xfrm>
          <a:prstGeom prst="rect">
            <a:avLst/>
          </a:prstGeom>
        </p:spPr>
      </p:pic>
      <p:sp>
        <p:nvSpPr>
          <p:cNvPr id="11" name="タイトル 1"/>
          <p:cNvSpPr>
            <a:spLocks noGrp="1"/>
          </p:cNvSpPr>
          <p:nvPr>
            <p:ph type="title"/>
          </p:nvPr>
        </p:nvSpPr>
        <p:spPr>
          <a:xfrm>
            <a:off x="478160" y="697260"/>
            <a:ext cx="8589640" cy="1656184"/>
          </a:xfrm>
        </p:spPr>
        <p:txBody>
          <a:bodyPr>
            <a:noAutofit/>
          </a:bodyPr>
          <a:lstStyle/>
          <a:p>
            <a:pPr algn="ctr"/>
            <a:r>
              <a:rPr kumimoji="1" lang="ja-JP" altLang="en-US" sz="5400" b="1" dirty="0">
                <a:solidFill>
                  <a:srgbClr val="FFFF00"/>
                </a:solidFill>
                <a:effectLst>
                  <a:glow rad="228600">
                    <a:schemeClr val="accent1">
                      <a:alpha val="40000"/>
                    </a:schemeClr>
                  </a:glow>
                  <a:outerShdw blurRad="38100" dist="38100" dir="2700000" algn="tl">
                    <a:schemeClr val="tx1">
                      <a:alpha val="43000"/>
                    </a:schemeClr>
                  </a:outerShdw>
                </a:effectLst>
                <a:ea typeface="游ゴシック" panose="020B0400000000000000" pitchFamily="50" charset="-128"/>
              </a:rPr>
              <a:t>沈む石の性質はそのまま</a:t>
            </a:r>
            <a:r>
              <a:rPr lang="ja-JP" altLang="en-US" sz="5400" b="1" dirty="0">
                <a:solidFill>
                  <a:srgbClr val="FFFF00"/>
                </a:solidFill>
                <a:effectLst>
                  <a:glow rad="228600">
                    <a:schemeClr val="accent1">
                      <a:alpha val="40000"/>
                    </a:schemeClr>
                  </a:glow>
                  <a:outerShdw blurRad="38100" dist="38100" dir="2700000" algn="tl">
                    <a:schemeClr val="tx1">
                      <a:alpha val="43000"/>
                    </a:schemeClr>
                  </a:outerShdw>
                </a:effectLst>
                <a:ea typeface="游ゴシック" panose="020B0400000000000000" pitchFamily="50" charset="-128"/>
              </a:rPr>
              <a:t>で</a:t>
            </a:r>
            <a:r>
              <a:rPr kumimoji="1" lang="en-US" altLang="ja-JP" sz="5400" b="1" dirty="0">
                <a:solidFill>
                  <a:srgbClr val="FFFF00"/>
                </a:solidFill>
                <a:effectLst>
                  <a:glow rad="228600">
                    <a:schemeClr val="accent1">
                      <a:alpha val="40000"/>
                    </a:schemeClr>
                  </a:glow>
                  <a:outerShdw blurRad="38100" dist="38100" dir="2700000" algn="tl">
                    <a:schemeClr val="tx1">
                      <a:alpha val="43000"/>
                    </a:schemeClr>
                  </a:outerShdw>
                </a:effectLst>
                <a:ea typeface="游ゴシック" panose="020B0400000000000000" pitchFamily="50" charset="-128"/>
              </a:rPr>
              <a:t/>
            </a:r>
            <a:br>
              <a:rPr kumimoji="1" lang="en-US" altLang="ja-JP" sz="5400" b="1" dirty="0">
                <a:solidFill>
                  <a:srgbClr val="FFFF00"/>
                </a:solidFill>
                <a:effectLst>
                  <a:glow rad="228600">
                    <a:schemeClr val="accent1">
                      <a:alpha val="40000"/>
                    </a:schemeClr>
                  </a:glow>
                  <a:outerShdw blurRad="38100" dist="38100" dir="2700000" algn="tl">
                    <a:schemeClr val="tx1">
                      <a:alpha val="43000"/>
                    </a:schemeClr>
                  </a:outerShdw>
                </a:effectLst>
                <a:ea typeface="游ゴシック" panose="020B0400000000000000" pitchFamily="50" charset="-128"/>
              </a:rPr>
            </a:br>
            <a:r>
              <a:rPr lang="ja-JP" altLang="en-US" sz="5400" b="1" dirty="0">
                <a:solidFill>
                  <a:srgbClr val="FFFF00"/>
                </a:solidFill>
                <a:effectLst>
                  <a:glow rad="228600">
                    <a:schemeClr val="accent1">
                      <a:alpha val="40000"/>
                    </a:schemeClr>
                  </a:glow>
                  <a:outerShdw blurRad="38100" dist="38100" dir="2700000" algn="tl">
                    <a:schemeClr val="tx1">
                      <a:alpha val="43000"/>
                    </a:schemeClr>
                  </a:outerShdw>
                </a:effectLst>
                <a:ea typeface="游ゴシック" panose="020B0400000000000000" pitchFamily="50" charset="-128"/>
              </a:rPr>
              <a:t>船の力によって運ばれる</a:t>
            </a:r>
            <a:endParaRPr kumimoji="1" lang="ja-JP" altLang="en-US" sz="5400" b="1" dirty="0">
              <a:solidFill>
                <a:srgbClr val="FFFF00"/>
              </a:solidFill>
              <a:effectLst>
                <a:glow rad="228600">
                  <a:schemeClr val="accent1">
                    <a:alpha val="40000"/>
                  </a:schemeClr>
                </a:glow>
                <a:outerShdw blurRad="38100" dist="38100" dir="2700000" algn="tl">
                  <a:schemeClr val="tx1">
                    <a:alpha val="43000"/>
                  </a:schemeClr>
                </a:outerShdw>
              </a:effectLst>
              <a:ea typeface="游ゴシック" panose="020B0400000000000000" pitchFamily="50" charset="-128"/>
            </a:endParaRPr>
          </a:p>
        </p:txBody>
      </p:sp>
      <p:grpSp>
        <p:nvGrpSpPr>
          <p:cNvPr id="9" name="グループ化 8">
            <a:extLst>
              <a:ext uri="{FF2B5EF4-FFF2-40B4-BE49-F238E27FC236}">
                <a16:creationId xmlns:a16="http://schemas.microsoft.com/office/drawing/2014/main" id="{1E7E3783-A549-3A6A-FEEA-C003CEA1F480}"/>
              </a:ext>
            </a:extLst>
          </p:cNvPr>
          <p:cNvGrpSpPr/>
          <p:nvPr/>
        </p:nvGrpSpPr>
        <p:grpSpPr>
          <a:xfrm>
            <a:off x="2299295" y="910012"/>
            <a:ext cx="5233966" cy="3984357"/>
            <a:chOff x="2299295" y="910012"/>
            <a:chExt cx="5233966" cy="3984357"/>
          </a:xfrm>
        </p:grpSpPr>
        <p:pic>
          <p:nvPicPr>
            <p:cNvPr id="5" name="図 4">
              <a:extLst>
                <a:ext uri="{FF2B5EF4-FFF2-40B4-BE49-F238E27FC236}">
                  <a16:creationId xmlns:a16="http://schemas.microsoft.com/office/drawing/2014/main" id="{52C1D30D-A398-3F77-1332-7D0E624B44C4}"/>
                </a:ext>
              </a:extLst>
            </p:cNvPr>
            <p:cNvPicPr>
              <a:picLocks noChangeAspect="1"/>
            </p:cNvPicPr>
            <p:nvPr/>
          </p:nvPicPr>
          <p:blipFill rotWithShape="1">
            <a:blip r:embed="rId5">
              <a:extLst>
                <a:ext uri="{28A0092B-C50C-407E-A947-70E740481C1C}">
                  <a14:useLocalDpi xmlns:a14="http://schemas.microsoft.com/office/drawing/2010/main" val="0"/>
                </a:ext>
              </a:extLst>
            </a:blip>
            <a:srcRect l="57991" t="57674" b="11374"/>
            <a:stretch/>
          </p:blipFill>
          <p:spPr>
            <a:xfrm>
              <a:off x="3213156" y="2329053"/>
              <a:ext cx="2189938" cy="1328547"/>
            </a:xfrm>
            <a:prstGeom prst="rect">
              <a:avLst/>
            </a:prstGeom>
          </p:spPr>
        </p:pic>
        <p:pic>
          <p:nvPicPr>
            <p:cNvPr id="4" name="図 3">
              <a:extLst>
                <a:ext uri="{FF2B5EF4-FFF2-40B4-BE49-F238E27FC236}">
                  <a16:creationId xmlns:a16="http://schemas.microsoft.com/office/drawing/2014/main" id="{674A9654-E1A1-7F5D-B987-1A939BFA58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99295" y="910012"/>
              <a:ext cx="5233966" cy="3984357"/>
            </a:xfrm>
            <a:prstGeom prst="rect">
              <a:avLst/>
            </a:prstGeom>
          </p:spPr>
        </p:pic>
      </p:grpSp>
      <p:sp>
        <p:nvSpPr>
          <p:cNvPr id="12" name="タイトル 1"/>
          <p:cNvSpPr txBox="1">
            <a:spLocks/>
          </p:cNvSpPr>
          <p:nvPr/>
        </p:nvSpPr>
        <p:spPr>
          <a:xfrm>
            <a:off x="11010" y="3905413"/>
            <a:ext cx="9145016"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defRPr/>
            </a:pPr>
            <a:r>
              <a:rPr lang="ja-JP" altLang="en-US"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rPr>
              <a:t>私たちは煩悩を</a:t>
            </a:r>
            <a:endParaRPr lang="en-US" altLang="ja-JP"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endParaRPr>
          </a:p>
          <a:p>
            <a:pPr lvl="0">
              <a:defRPr/>
            </a:pPr>
            <a:r>
              <a:rPr lang="ja-JP" altLang="en-US"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rPr>
              <a:t>抱えたまま、阿弥陀仏の力によって往生する</a:t>
            </a:r>
          </a:p>
        </p:txBody>
      </p:sp>
      <p:grpSp>
        <p:nvGrpSpPr>
          <p:cNvPr id="2" name="グループ化 1">
            <a:extLst>
              <a:ext uri="{FF2B5EF4-FFF2-40B4-BE49-F238E27FC236}">
                <a16:creationId xmlns:a16="http://schemas.microsoft.com/office/drawing/2014/main" id="{2090D61E-43CB-73A0-2737-AC1F16DD0454}"/>
              </a:ext>
            </a:extLst>
          </p:cNvPr>
          <p:cNvGrpSpPr/>
          <p:nvPr/>
        </p:nvGrpSpPr>
        <p:grpSpPr>
          <a:xfrm>
            <a:off x="3485127" y="-2453591"/>
            <a:ext cx="1431151" cy="5828442"/>
            <a:chOff x="7016109" y="-1119666"/>
            <a:chExt cx="1865981" cy="7599311"/>
          </a:xfrm>
        </p:grpSpPr>
        <p:sp>
          <p:nvSpPr>
            <p:cNvPr id="3" name="正方形/長方形 2">
              <a:extLst>
                <a:ext uri="{FF2B5EF4-FFF2-40B4-BE49-F238E27FC236}">
                  <a16:creationId xmlns:a16="http://schemas.microsoft.com/office/drawing/2014/main" id="{C4794896-2AFE-1B4B-917A-DA32CA413447}"/>
                </a:ext>
              </a:extLst>
            </p:cNvPr>
            <p:cNvSpPr/>
            <p:nvPr/>
          </p:nvSpPr>
          <p:spPr>
            <a:xfrm>
              <a:off x="7697071" y="-1119666"/>
              <a:ext cx="504056" cy="6217012"/>
            </a:xfrm>
            <a:prstGeom prst="rect">
              <a:avLst/>
            </a:prstGeom>
            <a:gradFill flip="none" rotWithShape="1">
              <a:gsLst>
                <a:gs pos="0">
                  <a:schemeClr val="tx1">
                    <a:lumMod val="85000"/>
                    <a:lumOff val="15000"/>
                  </a:schemeClr>
                </a:gs>
                <a:gs pos="22000">
                  <a:schemeClr val="bg1"/>
                </a:gs>
                <a:gs pos="100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アーチ 7">
              <a:extLst>
                <a:ext uri="{FF2B5EF4-FFF2-40B4-BE49-F238E27FC236}">
                  <a16:creationId xmlns:a16="http://schemas.microsoft.com/office/drawing/2014/main" id="{3BA7C404-5CA6-6F91-D09F-F3DC5EB78871}"/>
                </a:ext>
              </a:extLst>
            </p:cNvPr>
            <p:cNvSpPr/>
            <p:nvPr/>
          </p:nvSpPr>
          <p:spPr>
            <a:xfrm>
              <a:off x="7016109" y="4682837"/>
              <a:ext cx="1865981" cy="1796808"/>
            </a:xfrm>
            <a:prstGeom prst="blockArc">
              <a:avLst/>
            </a:prstGeom>
            <a:solidFill>
              <a:schemeClr val="bg1">
                <a:lumMod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円/楕円 17">
              <a:extLst>
                <a:ext uri="{FF2B5EF4-FFF2-40B4-BE49-F238E27FC236}">
                  <a16:creationId xmlns:a16="http://schemas.microsoft.com/office/drawing/2014/main" id="{2E4AF3E3-B2E7-2294-A3F4-6FE53CE14E88}"/>
                </a:ext>
              </a:extLst>
            </p:cNvPr>
            <p:cNvSpPr/>
            <p:nvPr/>
          </p:nvSpPr>
          <p:spPr>
            <a:xfrm>
              <a:off x="7769079" y="4720824"/>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Tree>
    <p:custDataLst>
      <p:tags r:id="rId1"/>
    </p:custDataLst>
    <p:extLst>
      <p:ext uri="{BB962C8B-B14F-4D97-AF65-F5344CB8AC3E}">
        <p14:creationId xmlns:p14="http://schemas.microsoft.com/office/powerpoint/2010/main" val="328636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0-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250"/>
                                        <p:tgtEl>
                                          <p:spTgt spid="9"/>
                                        </p:tgtEl>
                                        <p:attrNameLst>
                                          <p:attrName>ppt_x</p:attrName>
                                        </p:attrNameLst>
                                      </p:cBhvr>
                                      <p:tavLst>
                                        <p:tav tm="0">
                                          <p:val>
                                            <p:strVal val="ppt_x"/>
                                          </p:val>
                                        </p:tav>
                                        <p:tav tm="100000">
                                          <p:val>
                                            <p:strVal val="0-ppt_w/2"/>
                                          </p:val>
                                        </p:tav>
                                      </p:tavLst>
                                    </p:anim>
                                    <p:anim calcmode="lin" valueType="num">
                                      <p:cBhvr additive="base">
                                        <p:cTn id="13" dur="5250"/>
                                        <p:tgtEl>
                                          <p:spTgt spid="9"/>
                                        </p:tgtEl>
                                        <p:attrNameLst>
                                          <p:attrName>ppt_y</p:attrName>
                                        </p:attrNameLst>
                                      </p:cBhvr>
                                      <p:tavLst>
                                        <p:tav tm="0">
                                          <p:val>
                                            <p:strVal val="ppt_y"/>
                                          </p:val>
                                        </p:tav>
                                        <p:tav tm="100000">
                                          <p:val>
                                            <p:strVal val="ppt_y"/>
                                          </p:val>
                                        </p:tav>
                                      </p:tavLst>
                                    </p:anim>
                                    <p:set>
                                      <p:cBhvr>
                                        <p:cTn id="14" dur="1" fill="hold">
                                          <p:stCondLst>
                                            <p:cond delay="5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2736"/>
            <a:ext cx="9144000" cy="5143500"/>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58051"/>
          <a:stretch/>
        </p:blipFill>
        <p:spPr>
          <a:xfrm>
            <a:off x="0" y="4076700"/>
            <a:ext cx="9144000" cy="2781300"/>
          </a:xfrm>
          <a:prstGeom prst="rect">
            <a:avLst/>
          </a:prstGeom>
        </p:spPr>
      </p:pic>
      <p:grpSp>
        <p:nvGrpSpPr>
          <p:cNvPr id="9" name="グループ化 8">
            <a:extLst>
              <a:ext uri="{FF2B5EF4-FFF2-40B4-BE49-F238E27FC236}">
                <a16:creationId xmlns:a16="http://schemas.microsoft.com/office/drawing/2014/main" id="{9E2F232C-6B01-FC3A-30A2-1DA661C1A46D}"/>
              </a:ext>
            </a:extLst>
          </p:cNvPr>
          <p:cNvGrpSpPr/>
          <p:nvPr/>
        </p:nvGrpSpPr>
        <p:grpSpPr>
          <a:xfrm>
            <a:off x="2299295" y="910012"/>
            <a:ext cx="5233966" cy="3984357"/>
            <a:chOff x="2299295" y="910012"/>
            <a:chExt cx="5233966" cy="3984357"/>
          </a:xfrm>
        </p:grpSpPr>
        <p:pic>
          <p:nvPicPr>
            <p:cNvPr id="10" name="図 9">
              <a:extLst>
                <a:ext uri="{FF2B5EF4-FFF2-40B4-BE49-F238E27FC236}">
                  <a16:creationId xmlns:a16="http://schemas.microsoft.com/office/drawing/2014/main" id="{80E8D050-FA53-CCEC-7230-0681BB460EAD}"/>
                </a:ext>
              </a:extLst>
            </p:cNvPr>
            <p:cNvPicPr>
              <a:picLocks noChangeAspect="1"/>
            </p:cNvPicPr>
            <p:nvPr/>
          </p:nvPicPr>
          <p:blipFill rotWithShape="1">
            <a:blip r:embed="rId5">
              <a:extLst>
                <a:ext uri="{28A0092B-C50C-407E-A947-70E740481C1C}">
                  <a14:useLocalDpi xmlns:a14="http://schemas.microsoft.com/office/drawing/2010/main" val="0"/>
                </a:ext>
              </a:extLst>
            </a:blip>
            <a:srcRect l="57991" t="57674" b="11374"/>
            <a:stretch/>
          </p:blipFill>
          <p:spPr>
            <a:xfrm>
              <a:off x="3213156" y="2329053"/>
              <a:ext cx="2189938" cy="1328547"/>
            </a:xfrm>
            <a:prstGeom prst="rect">
              <a:avLst/>
            </a:prstGeom>
          </p:spPr>
        </p:pic>
        <p:pic>
          <p:nvPicPr>
            <p:cNvPr id="11" name="図 10">
              <a:extLst>
                <a:ext uri="{FF2B5EF4-FFF2-40B4-BE49-F238E27FC236}">
                  <a16:creationId xmlns:a16="http://schemas.microsoft.com/office/drawing/2014/main" id="{2B0A1B38-416A-121F-41B1-356C1FA1E0C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99295" y="910012"/>
              <a:ext cx="5233966" cy="3984357"/>
            </a:xfrm>
            <a:prstGeom prst="rect">
              <a:avLst/>
            </a:prstGeom>
          </p:spPr>
        </p:pic>
      </p:grpSp>
      <p:sp>
        <p:nvSpPr>
          <p:cNvPr id="8" name="タイトル 1">
            <a:extLst>
              <a:ext uri="{FF2B5EF4-FFF2-40B4-BE49-F238E27FC236}">
                <a16:creationId xmlns:a16="http://schemas.microsoft.com/office/drawing/2014/main" id="{E4D3FC07-9CBC-BEC4-F847-2A919855C015}"/>
              </a:ext>
            </a:extLst>
          </p:cNvPr>
          <p:cNvSpPr txBox="1">
            <a:spLocks/>
          </p:cNvSpPr>
          <p:nvPr/>
        </p:nvSpPr>
        <p:spPr>
          <a:xfrm>
            <a:off x="107504" y="3160390"/>
            <a:ext cx="9145016"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defRPr/>
            </a:pPr>
            <a:r>
              <a:rPr lang="ja-JP" altLang="en-US"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rPr>
              <a:t>煩悩を抱えた</a:t>
            </a:r>
            <a:endParaRPr lang="en-US" altLang="ja-JP"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endParaRPr>
          </a:p>
          <a:p>
            <a:pPr lvl="0">
              <a:defRPr/>
            </a:pPr>
            <a:r>
              <a:rPr lang="ja-JP" altLang="en-US"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rPr>
              <a:t>この私が</a:t>
            </a:r>
            <a:endParaRPr lang="en-US" altLang="ja-JP"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endParaRPr>
          </a:p>
          <a:p>
            <a:pPr lvl="0">
              <a:defRPr/>
            </a:pPr>
            <a:r>
              <a:rPr lang="ja-JP" altLang="en-US"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rPr>
              <a:t>往生しさとりを得る</a:t>
            </a:r>
            <a:endParaRPr lang="en-US" altLang="ja-JP"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endParaRPr>
          </a:p>
          <a:p>
            <a:pPr lvl="0">
              <a:defRPr/>
            </a:pPr>
            <a:r>
              <a:rPr lang="ja-JP" altLang="en-US" sz="6600" b="1" dirty="0">
                <a:solidFill>
                  <a:srgbClr val="FF0000"/>
                </a:solidFill>
                <a:effectLst>
                  <a:glow rad="228600">
                    <a:prstClr val="white"/>
                  </a:glow>
                </a:effectLst>
                <a:latin typeface="游ゴシック" panose="020B0400000000000000" pitchFamily="50" charset="-128"/>
                <a:ea typeface="游ゴシック" panose="020B0400000000000000" pitchFamily="50" charset="-128"/>
              </a:rPr>
              <a:t>喜び</a:t>
            </a:r>
          </a:p>
        </p:txBody>
      </p:sp>
    </p:spTree>
    <p:custDataLst>
      <p:tags r:id="rId1"/>
    </p:custDataLst>
    <p:extLst>
      <p:ext uri="{BB962C8B-B14F-4D97-AF65-F5344CB8AC3E}">
        <p14:creationId xmlns:p14="http://schemas.microsoft.com/office/powerpoint/2010/main" val="868057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8" fill="hold" nodeType="clickEffect">
                                  <p:stCondLst>
                                    <p:cond delay="0"/>
                                  </p:stCondLst>
                                  <p:childTnLst>
                                    <p:anim calcmode="lin" valueType="num">
                                      <p:cBhvr additive="base">
                                        <p:cTn id="11" dur="6250"/>
                                        <p:tgtEl>
                                          <p:spTgt spid="9"/>
                                        </p:tgtEl>
                                        <p:attrNameLst>
                                          <p:attrName>ppt_x</p:attrName>
                                        </p:attrNameLst>
                                      </p:cBhvr>
                                      <p:tavLst>
                                        <p:tav tm="0">
                                          <p:val>
                                            <p:strVal val="ppt_x"/>
                                          </p:val>
                                        </p:tav>
                                        <p:tav tm="100000">
                                          <p:val>
                                            <p:strVal val="0-ppt_w/2"/>
                                          </p:val>
                                        </p:tav>
                                      </p:tavLst>
                                    </p:anim>
                                    <p:anim calcmode="lin" valueType="num">
                                      <p:cBhvr additive="base">
                                        <p:cTn id="12" dur="6250"/>
                                        <p:tgtEl>
                                          <p:spTgt spid="9"/>
                                        </p:tgtEl>
                                        <p:attrNameLst>
                                          <p:attrName>ppt_y</p:attrName>
                                        </p:attrNameLst>
                                      </p:cBhvr>
                                      <p:tavLst>
                                        <p:tav tm="0">
                                          <p:val>
                                            <p:strVal val="ppt_y"/>
                                          </p:val>
                                        </p:tav>
                                        <p:tav tm="100000">
                                          <p:val>
                                            <p:strVal val="ppt_y"/>
                                          </p:val>
                                        </p:tav>
                                      </p:tavLst>
                                    </p:anim>
                                    <p:set>
                                      <p:cBhvr>
                                        <p:cTn id="13" dur="1" fill="hold">
                                          <p:stCondLst>
                                            <p:cond delay="6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68" y="-328984"/>
            <a:ext cx="10043891" cy="4752528"/>
          </a:xfrm>
          <a:prstGeom prst="rect">
            <a:avLst/>
          </a:prstGeom>
          <a:ln>
            <a:noFill/>
          </a:ln>
          <a:effectLst>
            <a:softEdge rad="112500"/>
          </a:effectLst>
        </p:spPr>
      </p:pic>
      <p:sp>
        <p:nvSpPr>
          <p:cNvPr id="4" name="テキスト ボックス 3"/>
          <p:cNvSpPr txBox="1"/>
          <p:nvPr/>
        </p:nvSpPr>
        <p:spPr>
          <a:xfrm>
            <a:off x="134460" y="5286285"/>
            <a:ext cx="9368864" cy="1015663"/>
          </a:xfrm>
          <a:prstGeom prst="rect">
            <a:avLst/>
          </a:prstGeom>
          <a:noFill/>
        </p:spPr>
        <p:txBody>
          <a:bodyPr wrap="square" rtlCol="0">
            <a:spAutoFit/>
          </a:bodyPr>
          <a:lstStyle/>
          <a:p>
            <a:r>
              <a:rPr kumimoji="1" lang="en-US" altLang="ja-JP" sz="6000" b="1" dirty="0">
                <a:ea typeface="游ゴシック" panose="020B0400000000000000" pitchFamily="50" charset="-128"/>
              </a:rPr>
              <a:t>『</a:t>
            </a:r>
            <a:r>
              <a:rPr kumimoji="1" lang="ja-JP" altLang="en-US" sz="6000" b="1" dirty="0">
                <a:ea typeface="游ゴシック" panose="020B0400000000000000" pitchFamily="50" charset="-128"/>
              </a:rPr>
              <a:t>仏説無量寿経</a:t>
            </a:r>
            <a:r>
              <a:rPr kumimoji="1" lang="en-US" altLang="ja-JP" sz="6000" b="1" dirty="0">
                <a:ea typeface="游ゴシック" panose="020B0400000000000000" pitchFamily="50" charset="-128"/>
              </a:rPr>
              <a:t>』(</a:t>
            </a:r>
            <a:r>
              <a:rPr kumimoji="1" lang="ja-JP" altLang="en-US" sz="6000" b="1" dirty="0">
                <a:ea typeface="游ゴシック" panose="020B0400000000000000" pitchFamily="50" charset="-128"/>
              </a:rPr>
              <a:t>大経</a:t>
            </a:r>
            <a:r>
              <a:rPr kumimoji="1" lang="en-US" altLang="ja-JP" sz="6000" b="1" dirty="0">
                <a:ea typeface="游ゴシック" panose="020B0400000000000000" pitchFamily="50" charset="-128"/>
              </a:rPr>
              <a:t>)</a:t>
            </a:r>
            <a:endParaRPr kumimoji="1" lang="ja-JP" altLang="en-US" sz="6000" b="1" dirty="0">
              <a:ea typeface="游ゴシック" panose="020B0400000000000000" pitchFamily="50" charset="-128"/>
            </a:endParaRPr>
          </a:p>
        </p:txBody>
      </p:sp>
      <p:sp>
        <p:nvSpPr>
          <p:cNvPr id="3" name="テキスト ボックス 2"/>
          <p:cNvSpPr txBox="1"/>
          <p:nvPr/>
        </p:nvSpPr>
        <p:spPr>
          <a:xfrm>
            <a:off x="243355" y="4509120"/>
            <a:ext cx="8666105" cy="769441"/>
          </a:xfrm>
          <a:prstGeom prst="rect">
            <a:avLst/>
          </a:prstGeom>
          <a:gradFill>
            <a:gsLst>
              <a:gs pos="80000">
                <a:srgbClr val="002060"/>
              </a:gs>
              <a:gs pos="100000">
                <a:schemeClr val="bg1"/>
              </a:gs>
            </a:gsLst>
            <a:lin ang="5400000" scaled="0"/>
          </a:gradFill>
        </p:spPr>
        <p:txBody>
          <a:bodyPr wrap="square" rtlCol="0">
            <a:spAutoFit/>
          </a:bodyPr>
          <a:lstStyle/>
          <a:p>
            <a:r>
              <a:rPr lang="ja-JP" altLang="en-US" sz="4400" b="1" dirty="0">
                <a:solidFill>
                  <a:schemeClr val="bg1"/>
                </a:solidFill>
                <a:ea typeface="游ゴシック" panose="020B0400000000000000" pitchFamily="50" charset="-128"/>
              </a:rPr>
              <a:t>阿弥陀さまの願いが説かれた</a:t>
            </a:r>
            <a:r>
              <a:rPr lang="ja-JP" altLang="en-US" sz="4400" b="1" dirty="0" err="1">
                <a:solidFill>
                  <a:schemeClr val="bg1"/>
                </a:solidFill>
                <a:ea typeface="游ゴシック" panose="020B0400000000000000" pitchFamily="50" charset="-128"/>
              </a:rPr>
              <a:t>お経</a:t>
            </a:r>
            <a:endParaRPr kumimoji="1" lang="ja-JP" altLang="en-US" sz="1600"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380382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2736"/>
            <a:ext cx="9144000" cy="5143500"/>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58051"/>
          <a:stretch/>
        </p:blipFill>
        <p:spPr>
          <a:xfrm>
            <a:off x="0" y="4076700"/>
            <a:ext cx="9144000" cy="2781300"/>
          </a:xfrm>
          <a:prstGeom prst="rect">
            <a:avLst/>
          </a:prstGeom>
        </p:spPr>
      </p:pic>
      <p:sp>
        <p:nvSpPr>
          <p:cNvPr id="2" name="角丸四角形 5">
            <a:extLst>
              <a:ext uri="{FF2B5EF4-FFF2-40B4-BE49-F238E27FC236}">
                <a16:creationId xmlns:a16="http://schemas.microsoft.com/office/drawing/2014/main" id="{73852391-DBF9-8B9B-CCAA-0B5C366403B9}"/>
              </a:ext>
            </a:extLst>
          </p:cNvPr>
          <p:cNvSpPr/>
          <p:nvPr/>
        </p:nvSpPr>
        <p:spPr>
          <a:xfrm>
            <a:off x="1790266" y="1556792"/>
            <a:ext cx="5563468" cy="2837856"/>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spc="600" dirty="0">
                <a:solidFill>
                  <a:srgbClr val="FFFF00"/>
                </a:solidFill>
                <a:effectLst>
                  <a:glow rad="114300">
                    <a:schemeClr val="accent1">
                      <a:satMod val="175000"/>
                    </a:schemeClr>
                  </a:glow>
                  <a:outerShdw blurRad="38100" dist="38100" dir="2700000" algn="tl">
                    <a:srgbClr val="000000">
                      <a:alpha val="43137"/>
                    </a:srgbClr>
                  </a:outerShdw>
                </a:effectLst>
                <a:ea typeface="游ゴシック" panose="020B0400000000000000" pitchFamily="50" charset="-128"/>
              </a:rPr>
              <a:t>不断得証</a:t>
            </a:r>
            <a:endParaRPr kumimoji="1" lang="en-US" altLang="ja-JP" sz="8800" b="1" spc="600" dirty="0">
              <a:solidFill>
                <a:srgbClr val="FFFF00"/>
              </a:solidFill>
              <a:effectLst>
                <a:glow rad="114300">
                  <a:schemeClr val="accent1">
                    <a:satMod val="175000"/>
                  </a:schemeClr>
                </a:glow>
                <a:outerShdw blurRad="38100" dist="38100" dir="2700000" algn="tl">
                  <a:srgbClr val="000000">
                    <a:alpha val="43137"/>
                  </a:srgbClr>
                </a:outerShdw>
              </a:effectLst>
              <a:ea typeface="游ゴシック" panose="020B0400000000000000" pitchFamily="50" charset="-128"/>
            </a:endParaRPr>
          </a:p>
          <a:p>
            <a:pPr algn="ctr"/>
            <a:r>
              <a:rPr kumimoji="1" lang="ja-JP" altLang="en-US" sz="8800" b="1" spc="600" dirty="0">
                <a:solidFill>
                  <a:srgbClr val="FFFF00"/>
                </a:solidFill>
                <a:effectLst>
                  <a:glow rad="114300">
                    <a:schemeClr val="accent1">
                      <a:satMod val="175000"/>
                    </a:schemeClr>
                  </a:glow>
                  <a:outerShdw blurRad="38100" dist="38100" dir="2700000" algn="tl">
                    <a:srgbClr val="000000">
                      <a:alpha val="43137"/>
                    </a:srgbClr>
                  </a:outerShdw>
                </a:effectLst>
                <a:ea typeface="游ゴシック" panose="020B0400000000000000" pitchFamily="50" charset="-128"/>
              </a:rPr>
              <a:t>の利益</a:t>
            </a:r>
          </a:p>
        </p:txBody>
      </p:sp>
    </p:spTree>
    <p:custDataLst>
      <p:tags r:id="rId1"/>
    </p:custDataLst>
    <p:extLst>
      <p:ext uri="{BB962C8B-B14F-4D97-AF65-F5344CB8AC3E}">
        <p14:creationId xmlns:p14="http://schemas.microsoft.com/office/powerpoint/2010/main" val="3189170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4E73DA9-BFD9-4185-A28D-D198A035A834}"/>
              </a:ext>
            </a:extLst>
          </p:cNvPr>
          <p:cNvSpPr>
            <a:spLocks noGrp="1"/>
          </p:cNvSpPr>
          <p:nvPr>
            <p:ph idx="1"/>
          </p:nvPr>
        </p:nvSpPr>
        <p:spPr>
          <a:xfrm>
            <a:off x="628650" y="404664"/>
            <a:ext cx="7886700" cy="6192688"/>
          </a:xfrm>
        </p:spPr>
        <p:txBody>
          <a:bodyPr>
            <a:normAutofit fontScale="92500" lnSpcReduction="10000"/>
          </a:bodyPr>
          <a:lstStyle/>
          <a:p>
            <a:pPr marL="0" indent="0">
              <a:buNone/>
            </a:pPr>
            <a:r>
              <a:rPr lang="ja-JP" altLang="en-US" sz="6000" b="1" dirty="0"/>
              <a:t>①出世本懐</a:t>
            </a:r>
            <a:endParaRPr kumimoji="1" lang="ja-JP" altLang="en-US" sz="2400"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②信の利益</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③自力の誡め</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ja-JP" altLang="en-US" b="1" dirty="0"/>
          </a:p>
        </p:txBody>
      </p:sp>
      <p:sp>
        <p:nvSpPr>
          <p:cNvPr id="4" name="左中かっこ 3">
            <a:extLst>
              <a:ext uri="{FF2B5EF4-FFF2-40B4-BE49-F238E27FC236}">
                <a16:creationId xmlns:a16="http://schemas.microsoft.com/office/drawing/2014/main" id="{A156BAC1-9D8A-4998-A926-2536C633474E}"/>
              </a:ext>
            </a:extLst>
          </p:cNvPr>
          <p:cNvSpPr/>
          <p:nvPr/>
        </p:nvSpPr>
        <p:spPr>
          <a:xfrm>
            <a:off x="4548589" y="1625168"/>
            <a:ext cx="378226" cy="3281596"/>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964B721-A66D-4EE5-867A-E37D77084084}"/>
              </a:ext>
            </a:extLst>
          </p:cNvPr>
          <p:cNvSpPr txBox="1"/>
          <p:nvPr/>
        </p:nvSpPr>
        <p:spPr>
          <a:xfrm>
            <a:off x="4878789" y="1412776"/>
            <a:ext cx="392573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不断得生</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 平等一味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 心光摂護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 横超五趣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 諸仏称讃</a:t>
            </a:r>
          </a:p>
        </p:txBody>
      </p:sp>
      <p:sp>
        <p:nvSpPr>
          <p:cNvPr id="8" name="正方形/長方形 7">
            <a:extLst>
              <a:ext uri="{FF2B5EF4-FFF2-40B4-BE49-F238E27FC236}">
                <a16:creationId xmlns:a16="http://schemas.microsoft.com/office/drawing/2014/main" id="{C5BF40FA-E8D3-4FE8-9536-1B4429268C17}"/>
              </a:ext>
            </a:extLst>
          </p:cNvPr>
          <p:cNvSpPr/>
          <p:nvPr/>
        </p:nvSpPr>
        <p:spPr>
          <a:xfrm>
            <a:off x="450478" y="1340948"/>
            <a:ext cx="8064872" cy="399091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803BB2F7-FF87-4AAB-8981-D091BB519784}"/>
              </a:ext>
            </a:extLst>
          </p:cNvPr>
          <p:cNvSpPr/>
          <p:nvPr/>
        </p:nvSpPr>
        <p:spPr>
          <a:xfrm>
            <a:off x="4959762" y="1421010"/>
            <a:ext cx="3284645" cy="711846"/>
          </a:xfrm>
          <a:prstGeom prst="rect">
            <a:avLst/>
          </a:prstGeom>
          <a:noFill/>
          <a:ln w="50800">
            <a:solidFill>
              <a:srgbClr val="46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DA1D2CC4-6764-CF4A-1EAC-FACF3D6C262F}"/>
              </a:ext>
            </a:extLst>
          </p:cNvPr>
          <p:cNvSpPr/>
          <p:nvPr/>
        </p:nvSpPr>
        <p:spPr>
          <a:xfrm>
            <a:off x="4959762" y="2155558"/>
            <a:ext cx="3284645" cy="711846"/>
          </a:xfrm>
          <a:prstGeom prst="rect">
            <a:avLst/>
          </a:prstGeom>
          <a:noFill/>
          <a:ln w="50800">
            <a:solidFill>
              <a:srgbClr val="46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388157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17551" y="3501009"/>
            <a:ext cx="7488831" cy="2123658"/>
          </a:xfrm>
          <a:prstGeom prst="rect">
            <a:avLst/>
          </a:prstGeom>
          <a:solidFill>
            <a:schemeClr val="bg1"/>
          </a:solidFill>
          <a:ln>
            <a:noFill/>
          </a:ln>
        </p:spPr>
        <p:txBody>
          <a:bodyPr wrap="square">
            <a:spAutoFit/>
          </a:bodyPr>
          <a:lstStyle/>
          <a:p>
            <a:pPr algn="ctr"/>
            <a:r>
              <a:rPr lang="ja-JP" altLang="en-US" sz="6600" b="1" dirty="0">
                <a:effectLst/>
                <a:ea typeface="游ゴシック" panose="020B0400000000000000" pitchFamily="50" charset="-128"/>
              </a:rPr>
              <a:t>すべての者が</a:t>
            </a:r>
            <a:endParaRPr lang="en-US" altLang="ja-JP" sz="6600" b="1" dirty="0">
              <a:effectLst/>
              <a:ea typeface="游ゴシック" panose="020B0400000000000000" pitchFamily="50" charset="-128"/>
            </a:endParaRPr>
          </a:p>
          <a:p>
            <a:pPr algn="ctr"/>
            <a:r>
              <a:rPr lang="ja-JP" altLang="en-US" sz="6600" b="1" dirty="0">
                <a:effectLst/>
                <a:ea typeface="游ゴシック" panose="020B0400000000000000" pitchFamily="50" charset="-128"/>
              </a:rPr>
              <a:t>ひとしく救われる</a:t>
            </a:r>
          </a:p>
        </p:txBody>
      </p:sp>
      <p:sp>
        <p:nvSpPr>
          <p:cNvPr id="2" name="横巻き 1"/>
          <p:cNvSpPr/>
          <p:nvPr/>
        </p:nvSpPr>
        <p:spPr>
          <a:xfrm>
            <a:off x="693886" y="188640"/>
            <a:ext cx="7704856" cy="3168352"/>
          </a:xfrm>
          <a:prstGeom prst="horizontalScroll">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ea typeface="游ゴシック" panose="020B0400000000000000" pitchFamily="50" charset="-128"/>
              </a:rPr>
              <a:t>信の利益（その２）</a:t>
            </a:r>
            <a:endParaRPr lang="en-US" altLang="ja-JP" sz="4400" b="1" dirty="0">
              <a:ea typeface="游ゴシック" panose="020B0400000000000000" pitchFamily="50" charset="-128"/>
            </a:endParaRPr>
          </a:p>
          <a:p>
            <a:pPr algn="ctr"/>
            <a:endParaRPr lang="en-US" altLang="ja-JP" sz="2800" dirty="0">
              <a:ea typeface="游ゴシック" panose="020B0400000000000000" pitchFamily="50" charset="-128"/>
            </a:endParaRPr>
          </a:p>
          <a:p>
            <a:r>
              <a:rPr kumimoji="1" lang="ja-JP" altLang="en-US" sz="2000" b="1" dirty="0">
                <a:ea typeface="游ゴシック" panose="020B0400000000000000" pitchFamily="50" charset="-128"/>
              </a:rPr>
              <a:t>　　  びょう   どう　 いち　    み　                    り   　やく</a:t>
            </a:r>
            <a:endParaRPr kumimoji="1" lang="en-US" altLang="ja-JP" sz="2000" b="1" dirty="0">
              <a:ea typeface="游ゴシック" panose="020B0400000000000000" pitchFamily="50" charset="-128"/>
            </a:endParaRPr>
          </a:p>
          <a:p>
            <a:pPr algn="ctr"/>
            <a:r>
              <a:rPr kumimoji="1" lang="ja-JP" altLang="en-US" sz="6600" b="1" dirty="0">
                <a:ea typeface="游ゴシック" panose="020B0400000000000000" pitchFamily="50" charset="-128"/>
              </a:rPr>
              <a:t>平等一味の利益</a:t>
            </a:r>
          </a:p>
        </p:txBody>
      </p:sp>
    </p:spTree>
    <p:custDataLst>
      <p:tags r:id="rId1"/>
    </p:custDataLst>
    <p:extLst>
      <p:ext uri="{BB962C8B-B14F-4D97-AF65-F5344CB8AC3E}">
        <p14:creationId xmlns:p14="http://schemas.microsoft.com/office/powerpoint/2010/main" val="67433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6104951" y="346095"/>
            <a:ext cx="2798202" cy="6106031"/>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27</a:t>
            </a:r>
            <a:r>
              <a:rPr kumimoji="1" lang="ja-JP" altLang="en-US" sz="5400" b="1" dirty="0">
                <a:ea typeface="游ゴシック" panose="020B0400000000000000" pitchFamily="50" charset="-128"/>
              </a:rPr>
              <a:t>凡聖逆謗斉回入</a:t>
            </a:r>
            <a:endParaRPr kumimoji="1"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28</a:t>
            </a:r>
            <a:r>
              <a:rPr kumimoji="1" lang="ja-JP" altLang="en-US" sz="5400" b="1" dirty="0">
                <a:ea typeface="游ゴシック" panose="020B0400000000000000" pitchFamily="50" charset="-128"/>
              </a:rPr>
              <a:t>如衆水入海一味</a:t>
            </a:r>
          </a:p>
          <a:p>
            <a:endParaRPr kumimoji="1" lang="ja-JP" altLang="en-US" sz="5400" b="1" dirty="0">
              <a:ea typeface="游ゴシック" panose="020B0400000000000000" pitchFamily="50" charset="-128"/>
            </a:endParaRPr>
          </a:p>
        </p:txBody>
      </p:sp>
      <p:sp>
        <p:nvSpPr>
          <p:cNvPr id="6" name="テキスト ボックス 5"/>
          <p:cNvSpPr txBox="1"/>
          <p:nvPr/>
        </p:nvSpPr>
        <p:spPr>
          <a:xfrm>
            <a:off x="3203848" y="346095"/>
            <a:ext cx="3287392" cy="6264696"/>
          </a:xfrm>
          <a:prstGeom prst="rect">
            <a:avLst/>
          </a:prstGeom>
          <a:solidFill>
            <a:srgbClr val="FA608C"/>
          </a:solidFill>
        </p:spPr>
        <p:txBody>
          <a:bodyPr vert="eaVert" wrap="square" rtlCol="0">
            <a:noAutofit/>
          </a:bodyPr>
          <a:lstStyle/>
          <a:p>
            <a:r>
              <a:rPr lang="ja-JP" altLang="en-US" sz="4800" b="1" dirty="0">
                <a:solidFill>
                  <a:schemeClr val="bg1"/>
                </a:solidFill>
                <a:latin typeface="游ゴシック" panose="020B0400000000000000" pitchFamily="50" charset="-128"/>
                <a:ea typeface="游ゴシック" panose="020B0400000000000000" pitchFamily="50" charset="-128"/>
              </a:rPr>
              <a:t>凡聖・逆謗斉しく回入すれば、</a:t>
            </a:r>
            <a:endParaRPr lang="en-US" altLang="ja-JP" sz="4800" b="1" dirty="0">
              <a:solidFill>
                <a:schemeClr val="bg1"/>
              </a:solidFill>
              <a:latin typeface="游ゴシック" panose="020B0400000000000000" pitchFamily="50" charset="-128"/>
              <a:ea typeface="游ゴシック" panose="020B0400000000000000" pitchFamily="50" charset="-128"/>
            </a:endParaRPr>
          </a:p>
          <a:p>
            <a:r>
              <a:rPr lang="ja-JP" altLang="en-US" sz="4800" b="1" dirty="0">
                <a:solidFill>
                  <a:schemeClr val="bg1"/>
                </a:solidFill>
                <a:latin typeface="游ゴシック" panose="020B0400000000000000" pitchFamily="50" charset="-128"/>
                <a:ea typeface="游ゴシック" panose="020B0400000000000000" pitchFamily="50" charset="-128"/>
              </a:rPr>
              <a:t>衆水海に入り</a:t>
            </a:r>
            <a:r>
              <a:rPr lang="ja-JP" altLang="en-US" sz="4800" b="1" dirty="0" err="1">
                <a:solidFill>
                  <a:schemeClr val="bg1"/>
                </a:solidFill>
                <a:latin typeface="游ゴシック" panose="020B0400000000000000" pitchFamily="50" charset="-128"/>
                <a:ea typeface="游ゴシック" panose="020B0400000000000000" pitchFamily="50" charset="-128"/>
              </a:rPr>
              <a:t>て</a:t>
            </a:r>
            <a:r>
              <a:rPr lang="ja-JP" altLang="en-US" sz="4800" b="1" dirty="0">
                <a:solidFill>
                  <a:schemeClr val="bg1"/>
                </a:solidFill>
                <a:latin typeface="游ゴシック" panose="020B0400000000000000" pitchFamily="50" charset="-128"/>
                <a:ea typeface="游ゴシック" panose="020B0400000000000000" pitchFamily="50" charset="-128"/>
              </a:rPr>
              <a:t>一味なるがごとし。</a:t>
            </a:r>
            <a:endParaRPr lang="en-US" altLang="ja-JP" sz="4800" b="1" dirty="0">
              <a:solidFill>
                <a:schemeClr val="bg1"/>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297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45122" y="197892"/>
            <a:ext cx="5186035" cy="6572190"/>
          </a:xfrm>
          <a:prstGeom prst="rect">
            <a:avLst/>
          </a:prstGeom>
          <a:solidFill>
            <a:srgbClr val="002060"/>
          </a:solidFill>
        </p:spPr>
        <p:txBody>
          <a:bodyPr vert="eaVert" wrap="square" rtlCol="0">
            <a:spAutoFit/>
          </a:bodyPr>
          <a:lstStyle/>
          <a:p>
            <a:pPr>
              <a:lnSpc>
                <a:spcPts val="6500"/>
              </a:lnSpc>
            </a:pPr>
            <a:r>
              <a:rPr lang="ja-JP" altLang="en-US" sz="4800" b="1" dirty="0">
                <a:solidFill>
                  <a:schemeClr val="bg1"/>
                </a:solidFill>
                <a:ea typeface="游ゴシック" panose="020B0400000000000000" pitchFamily="50" charset="-128"/>
              </a:rPr>
              <a:t>凡夫も聖者も、五逆のものも謗法のものも、みな本願海に入れば、どの川の水も海に入ると一つの味になるように、等しく救われる。</a:t>
            </a:r>
          </a:p>
        </p:txBody>
      </p:sp>
      <p:sp>
        <p:nvSpPr>
          <p:cNvPr id="6" name="テキスト ボックス 5">
            <a:extLst>
              <a:ext uri="{FF2B5EF4-FFF2-40B4-BE49-F238E27FC236}">
                <a16:creationId xmlns:a16="http://schemas.microsoft.com/office/drawing/2014/main" id="{13E907D3-F267-4AA3-BB02-C6DE574B636F}"/>
              </a:ext>
            </a:extLst>
          </p:cNvPr>
          <p:cNvSpPr txBox="1"/>
          <p:nvPr/>
        </p:nvSpPr>
        <p:spPr>
          <a:xfrm>
            <a:off x="6104951" y="346095"/>
            <a:ext cx="2798202" cy="6106031"/>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27</a:t>
            </a:r>
            <a:r>
              <a:rPr kumimoji="1" lang="ja-JP" altLang="en-US" sz="5400" b="1" dirty="0">
                <a:ea typeface="游ゴシック" panose="020B0400000000000000" pitchFamily="50" charset="-128"/>
              </a:rPr>
              <a:t>凡聖逆謗斉回入</a:t>
            </a:r>
            <a:endParaRPr kumimoji="1" lang="en-US" altLang="ja-JP" sz="5400" b="1" dirty="0">
              <a:ea typeface="游ゴシック" panose="020B0400000000000000" pitchFamily="50" charset="-128"/>
            </a:endParaRPr>
          </a:p>
          <a:p>
            <a:r>
              <a:rPr lang="en-US" altLang="ja-JP" sz="5400" b="1" dirty="0">
                <a:solidFill>
                  <a:prstClr val="black"/>
                </a:solidFill>
                <a:latin typeface="游ゴシック" panose="020B0400000000000000" pitchFamily="50" charset="-128"/>
                <a:ea typeface="游ゴシック" panose="020B0400000000000000" pitchFamily="50" charset="-128"/>
              </a:rPr>
              <a:t>28</a:t>
            </a:r>
            <a:r>
              <a:rPr kumimoji="1" lang="ja-JP" altLang="en-US" sz="5400" b="1" dirty="0">
                <a:ea typeface="游ゴシック" panose="020B0400000000000000" pitchFamily="50" charset="-128"/>
              </a:rPr>
              <a:t>如衆水入海一味</a:t>
            </a:r>
          </a:p>
          <a:p>
            <a:endParaRPr kumimoji="1" lang="ja-JP" altLang="en-US" sz="5400" b="1" dirty="0">
              <a:ea typeface="游ゴシック" panose="020B0400000000000000" pitchFamily="50" charset="-128"/>
            </a:endParaRPr>
          </a:p>
        </p:txBody>
      </p:sp>
    </p:spTree>
    <p:extLst>
      <p:ext uri="{BB962C8B-B14F-4D97-AF65-F5344CB8AC3E}">
        <p14:creationId xmlns:p14="http://schemas.microsoft.com/office/powerpoint/2010/main" val="26217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45122" y="197892"/>
            <a:ext cx="5186035" cy="6572190"/>
          </a:xfrm>
          <a:prstGeom prst="rect">
            <a:avLst/>
          </a:prstGeom>
          <a:solidFill>
            <a:srgbClr val="002060"/>
          </a:solidFill>
        </p:spPr>
        <p:txBody>
          <a:bodyPr vert="eaVert" wrap="square" rtlCol="0">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glow rad="228600">
                    <a:schemeClr val="bg1"/>
                  </a:glow>
                </a:effectLst>
                <a:uLnTx/>
                <a:uFillTx/>
                <a:latin typeface="Calibri" panose="020F0502020204030204"/>
                <a:ea typeface="游ゴシック" panose="020B0400000000000000" pitchFamily="50" charset="-128"/>
                <a:cs typeface="+mn-cs"/>
              </a:rPr>
              <a:t>凡夫も聖者も、五逆のものも謗法のものも、</a:t>
            </a:r>
            <a:r>
              <a:rPr kumimoji="1" lang="ja-JP" altLang="en-US" sz="4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みな本願海に入れば、どの川の水も海に入ると一つの味になるように、等しく救われる。</a:t>
            </a:r>
          </a:p>
        </p:txBody>
      </p:sp>
      <p:sp>
        <p:nvSpPr>
          <p:cNvPr id="6" name="テキスト ボックス 5">
            <a:extLst>
              <a:ext uri="{FF2B5EF4-FFF2-40B4-BE49-F238E27FC236}">
                <a16:creationId xmlns:a16="http://schemas.microsoft.com/office/drawing/2014/main" id="{13E907D3-F267-4AA3-BB02-C6DE574B636F}"/>
              </a:ext>
            </a:extLst>
          </p:cNvPr>
          <p:cNvSpPr txBox="1"/>
          <p:nvPr/>
        </p:nvSpPr>
        <p:spPr>
          <a:xfrm>
            <a:off x="6104951" y="346095"/>
            <a:ext cx="2798202" cy="610603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27</a:t>
            </a:r>
            <a:r>
              <a:rPr kumimoji="1" lang="ja-JP" altLang="en-US" sz="5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凡聖逆謗</a:t>
            </a:r>
            <a:r>
              <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斉回入</a:t>
            </a:r>
            <a:endParaRPr kumimoji="1" lang="en-US" altLang="ja-JP"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28</a:t>
            </a:r>
            <a:r>
              <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如衆水入海一味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0612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0363920-7118-3669-FEC8-00E82B5C69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4512542"/>
            <a:ext cx="2620527" cy="2377959"/>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69" y="4365104"/>
            <a:ext cx="3131840" cy="2728616"/>
          </a:xfrm>
          <a:prstGeom prst="rect">
            <a:avLst/>
          </a:prstGeom>
        </p:spPr>
      </p:pic>
      <p:sp>
        <p:nvSpPr>
          <p:cNvPr id="24" name="テキスト ボックス 23"/>
          <p:cNvSpPr txBox="1"/>
          <p:nvPr/>
        </p:nvSpPr>
        <p:spPr>
          <a:xfrm>
            <a:off x="1505051" y="1815021"/>
            <a:ext cx="7050673"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prstClr val="black"/>
                </a:solidFill>
                <a:effectLst>
                  <a:glow rad="127000">
                    <a:schemeClr val="bg1"/>
                  </a:glow>
                </a:effectLst>
                <a:uLnTx/>
                <a:uFillTx/>
                <a:latin typeface="Calibri" panose="020F0502020204030204"/>
                <a:ea typeface="游ゴシック" panose="020B0400000000000000" pitchFamily="50" charset="-128"/>
                <a:cs typeface="+mn-cs"/>
              </a:rPr>
              <a:t>煩悩に束縛されて、</a:t>
            </a:r>
            <a:endParaRPr kumimoji="1" lang="en-US" altLang="ja-JP" sz="6600" b="1" i="0" u="none" strike="noStrike" kern="1200" cap="none" spc="0" normalizeH="0" baseline="0" noProof="0" dirty="0">
              <a:ln>
                <a:noFill/>
              </a:ln>
              <a:solidFill>
                <a:prstClr val="black"/>
              </a:solidFill>
              <a:effectLst>
                <a:glow rad="127000">
                  <a:schemeClr val="bg1"/>
                </a:glow>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prstClr val="black"/>
                </a:solidFill>
                <a:effectLst>
                  <a:glow rad="127000">
                    <a:schemeClr val="bg1"/>
                  </a:glow>
                </a:effectLst>
                <a:uLnTx/>
                <a:uFillTx/>
                <a:latin typeface="Calibri" panose="020F0502020204030204"/>
                <a:ea typeface="游ゴシック" panose="020B0400000000000000" pitchFamily="50" charset="-128"/>
                <a:cs typeface="+mn-cs"/>
              </a:rPr>
              <a:t>迷いの世界を</a:t>
            </a:r>
            <a:endParaRPr kumimoji="1" lang="en-US" altLang="ja-JP" sz="6600" b="1" i="0" u="none" strike="noStrike" kern="1200" cap="none" spc="0" normalizeH="0" baseline="0" noProof="0" dirty="0">
              <a:ln>
                <a:noFill/>
              </a:ln>
              <a:solidFill>
                <a:prstClr val="black"/>
              </a:solidFill>
              <a:effectLst>
                <a:glow rad="127000">
                  <a:schemeClr val="bg1"/>
                </a:glow>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prstClr val="black"/>
                </a:solidFill>
                <a:effectLst>
                  <a:glow rad="127000">
                    <a:schemeClr val="bg1"/>
                  </a:glow>
                </a:effectLst>
                <a:uLnTx/>
                <a:uFillTx/>
                <a:latin typeface="Calibri" panose="020F0502020204030204"/>
                <a:ea typeface="游ゴシック" panose="020B0400000000000000" pitchFamily="50" charset="-128"/>
                <a:cs typeface="+mn-cs"/>
              </a:rPr>
              <a:t>輪廻する者</a:t>
            </a:r>
          </a:p>
        </p:txBody>
      </p:sp>
      <p:grpSp>
        <p:nvGrpSpPr>
          <p:cNvPr id="2" name="グループ化 1">
            <a:extLst>
              <a:ext uri="{FF2B5EF4-FFF2-40B4-BE49-F238E27FC236}">
                <a16:creationId xmlns:a16="http://schemas.microsoft.com/office/drawing/2014/main" id="{696B7691-5045-9E6F-2D8F-0E7842383B17}"/>
              </a:ext>
            </a:extLst>
          </p:cNvPr>
          <p:cNvGrpSpPr/>
          <p:nvPr/>
        </p:nvGrpSpPr>
        <p:grpSpPr>
          <a:xfrm>
            <a:off x="3340415" y="322305"/>
            <a:ext cx="2463169" cy="1492716"/>
            <a:chOff x="3340415" y="322305"/>
            <a:chExt cx="2463169" cy="1492716"/>
          </a:xfrm>
        </p:grpSpPr>
        <p:sp>
          <p:nvSpPr>
            <p:cNvPr id="6" name="テキスト ボックス 5"/>
            <p:cNvSpPr txBox="1"/>
            <p:nvPr/>
          </p:nvSpPr>
          <p:spPr>
            <a:xfrm>
              <a:off x="3340415" y="491582"/>
              <a:ext cx="24631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凡夫</a:t>
              </a:r>
            </a:p>
          </p:txBody>
        </p:sp>
        <p:sp>
          <p:nvSpPr>
            <p:cNvPr id="34" name="テキスト ボックス 33"/>
            <p:cNvSpPr txBox="1"/>
            <p:nvPr/>
          </p:nvSpPr>
          <p:spPr>
            <a:xfrm>
              <a:off x="3596193" y="322305"/>
              <a:ext cx="18087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ぼん　　      ぶ</a:t>
              </a:r>
            </a:p>
          </p:txBody>
        </p:sp>
      </p:grpSp>
    </p:spTree>
    <p:custDataLst>
      <p:tags r:id="rId1"/>
    </p:custDataLst>
    <p:extLst>
      <p:ext uri="{BB962C8B-B14F-4D97-AF65-F5344CB8AC3E}">
        <p14:creationId xmlns:p14="http://schemas.microsoft.com/office/powerpoint/2010/main" val="421571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ゲームのキャラクター&#10;&#10;中程度の精度で自動的に生成された説明">
            <a:extLst>
              <a:ext uri="{FF2B5EF4-FFF2-40B4-BE49-F238E27FC236}">
                <a16:creationId xmlns:a16="http://schemas.microsoft.com/office/drawing/2014/main" id="{9D3BB5D3-5239-4E6B-A255-6A2FCAF2F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519" y="43549"/>
            <a:ext cx="4536504" cy="6770901"/>
          </a:xfrm>
          <a:prstGeom prst="rect">
            <a:avLst/>
          </a:prstGeom>
        </p:spPr>
      </p:pic>
      <p:sp>
        <p:nvSpPr>
          <p:cNvPr id="29" name="テキスト ボックス 28"/>
          <p:cNvSpPr txBox="1"/>
          <p:nvPr/>
        </p:nvSpPr>
        <p:spPr>
          <a:xfrm>
            <a:off x="823144" y="2132856"/>
            <a:ext cx="7889056" cy="2123658"/>
          </a:xfrm>
          <a:prstGeom prst="rect">
            <a:avLst/>
          </a:prstGeom>
          <a:noFill/>
        </p:spPr>
        <p:txBody>
          <a:bodyPr wrap="square" rtlCol="0">
            <a:spAutoFit/>
          </a:bodyPr>
          <a:lstStyle/>
          <a:p>
            <a:pPr algn="ctr"/>
            <a:r>
              <a:rPr lang="ja-JP" altLang="en-US" sz="6600" b="1" dirty="0">
                <a:effectLst>
                  <a:glow rad="254000">
                    <a:schemeClr val="bg1"/>
                  </a:glow>
                </a:effectLst>
                <a:ea typeface="游ゴシック" panose="020B0400000000000000" pitchFamily="50" charset="-128"/>
              </a:rPr>
              <a:t>凡夫に対する語。</a:t>
            </a:r>
            <a:endParaRPr lang="en-US" altLang="ja-JP" sz="6600" b="1" dirty="0">
              <a:effectLst>
                <a:glow rad="254000">
                  <a:schemeClr val="bg1"/>
                </a:glow>
              </a:effectLst>
              <a:ea typeface="游ゴシック" panose="020B0400000000000000" pitchFamily="50" charset="-128"/>
            </a:endParaRPr>
          </a:p>
          <a:p>
            <a:pPr algn="ctr"/>
            <a:r>
              <a:rPr lang="ja-JP" altLang="en-US" sz="6600" b="1" dirty="0">
                <a:effectLst>
                  <a:glow rad="254000">
                    <a:schemeClr val="bg1"/>
                  </a:glow>
                </a:effectLst>
                <a:ea typeface="游ゴシック" panose="020B0400000000000000" pitchFamily="50" charset="-128"/>
              </a:rPr>
              <a:t>宗教的にすぐれた人</a:t>
            </a:r>
            <a:endParaRPr kumimoji="1" lang="ja-JP" altLang="en-US" sz="6600" b="1" dirty="0">
              <a:effectLst>
                <a:glow rad="254000">
                  <a:schemeClr val="bg1"/>
                </a:glow>
              </a:effectLst>
              <a:ea typeface="游ゴシック" panose="020B0400000000000000" pitchFamily="50" charset="-128"/>
            </a:endParaRPr>
          </a:p>
        </p:txBody>
      </p:sp>
      <p:grpSp>
        <p:nvGrpSpPr>
          <p:cNvPr id="2" name="グループ化 1">
            <a:extLst>
              <a:ext uri="{FF2B5EF4-FFF2-40B4-BE49-F238E27FC236}">
                <a16:creationId xmlns:a16="http://schemas.microsoft.com/office/drawing/2014/main" id="{654F0DBC-9A10-98B0-990C-C5D59C276773}"/>
              </a:ext>
            </a:extLst>
          </p:cNvPr>
          <p:cNvGrpSpPr/>
          <p:nvPr/>
        </p:nvGrpSpPr>
        <p:grpSpPr>
          <a:xfrm>
            <a:off x="3345007" y="351413"/>
            <a:ext cx="2972008" cy="1492716"/>
            <a:chOff x="3345007" y="351413"/>
            <a:chExt cx="2972008" cy="1492716"/>
          </a:xfrm>
        </p:grpSpPr>
        <p:sp>
          <p:nvSpPr>
            <p:cNvPr id="16" name="テキスト ボックス 15"/>
            <p:cNvSpPr txBox="1"/>
            <p:nvPr/>
          </p:nvSpPr>
          <p:spPr>
            <a:xfrm>
              <a:off x="3355061" y="520690"/>
              <a:ext cx="2961954" cy="1323439"/>
            </a:xfrm>
            <a:prstGeom prst="rect">
              <a:avLst/>
            </a:prstGeom>
            <a:noFill/>
          </p:spPr>
          <p:txBody>
            <a:bodyPr wrap="square" rtlCol="0">
              <a:spAutoFit/>
            </a:bodyPr>
            <a:lstStyle/>
            <a:p>
              <a:r>
                <a:rPr kumimoji="1" lang="ja-JP" altLang="en-US" sz="8000" b="1" dirty="0">
                  <a:solidFill>
                    <a:srgbClr val="FF0000"/>
                  </a:solidFill>
                  <a:ea typeface="游ゴシック" panose="020B0400000000000000" pitchFamily="50" charset="-128"/>
                </a:rPr>
                <a:t>聖者</a:t>
              </a:r>
            </a:p>
          </p:txBody>
        </p:sp>
        <p:sp>
          <p:nvSpPr>
            <p:cNvPr id="35" name="テキスト ボックス 34"/>
            <p:cNvSpPr txBox="1"/>
            <p:nvPr/>
          </p:nvSpPr>
          <p:spPr>
            <a:xfrm>
              <a:off x="3345007" y="351413"/>
              <a:ext cx="2291004" cy="338554"/>
            </a:xfrm>
            <a:prstGeom prst="rect">
              <a:avLst/>
            </a:prstGeom>
            <a:noFill/>
          </p:spPr>
          <p:txBody>
            <a:bodyPr wrap="square" rtlCol="0">
              <a:spAutoFit/>
            </a:bodyPr>
            <a:lstStyle/>
            <a:p>
              <a:r>
                <a:rPr kumimoji="1" lang="ja-JP" altLang="en-US" sz="1600" b="1" dirty="0">
                  <a:solidFill>
                    <a:srgbClr val="FF0000"/>
                  </a:solidFill>
                  <a:ea typeface="游ゴシック" panose="020B0400000000000000" pitchFamily="50" charset="-128"/>
                </a:rPr>
                <a:t>  　しょう　　じゃ</a:t>
              </a:r>
            </a:p>
          </p:txBody>
        </p:sp>
      </p:grpSp>
    </p:spTree>
    <p:custDataLst>
      <p:tags r:id="rId1"/>
    </p:custDataLst>
    <p:extLst>
      <p:ext uri="{BB962C8B-B14F-4D97-AF65-F5344CB8AC3E}">
        <p14:creationId xmlns:p14="http://schemas.microsoft.com/office/powerpoint/2010/main" val="352278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2844379" y="788408"/>
            <a:ext cx="3312368" cy="1323439"/>
          </a:xfrm>
          <a:prstGeom prst="rect">
            <a:avLst/>
          </a:prstGeom>
          <a:noFill/>
        </p:spPr>
        <p:txBody>
          <a:bodyPr wrap="square" rtlCol="0">
            <a:spAutoFit/>
          </a:bodyPr>
          <a:lstStyle/>
          <a:p>
            <a:r>
              <a:rPr kumimoji="1" lang="ja-JP" altLang="en-US" sz="8000" b="1" dirty="0">
                <a:solidFill>
                  <a:srgbClr val="FF0000"/>
                </a:solidFill>
                <a:ea typeface="游ゴシック" panose="020B0400000000000000" pitchFamily="50" charset="-128"/>
              </a:rPr>
              <a:t>五逆罪</a:t>
            </a:r>
          </a:p>
        </p:txBody>
      </p:sp>
      <p:sp>
        <p:nvSpPr>
          <p:cNvPr id="36" name="テキスト ボックス 35"/>
          <p:cNvSpPr txBox="1"/>
          <p:nvPr/>
        </p:nvSpPr>
        <p:spPr>
          <a:xfrm>
            <a:off x="3131840" y="567015"/>
            <a:ext cx="3133256" cy="338554"/>
          </a:xfrm>
          <a:prstGeom prst="rect">
            <a:avLst/>
          </a:prstGeom>
          <a:noFill/>
        </p:spPr>
        <p:txBody>
          <a:bodyPr wrap="square" rtlCol="0">
            <a:spAutoFit/>
          </a:bodyPr>
          <a:lstStyle/>
          <a:p>
            <a:r>
              <a:rPr kumimoji="1" lang="ja-JP" altLang="en-US" sz="1600" b="1" dirty="0">
                <a:solidFill>
                  <a:srgbClr val="FF0000"/>
                </a:solidFill>
                <a:ea typeface="游ゴシック" panose="020B0400000000000000" pitchFamily="50" charset="-128"/>
              </a:rPr>
              <a:t>  ご　　       ぎゃく　   ざい</a:t>
            </a:r>
          </a:p>
        </p:txBody>
      </p:sp>
      <p:pic>
        <p:nvPicPr>
          <p:cNvPr id="3" name="図 2" descr="挿絵 が含まれている画像&#10;&#10;自動的に生成された説明">
            <a:extLst>
              <a:ext uri="{FF2B5EF4-FFF2-40B4-BE49-F238E27FC236}">
                <a16:creationId xmlns:a16="http://schemas.microsoft.com/office/drawing/2014/main" id="{CFD19E0A-7D43-4AC1-9366-881C8FE38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468" y="-243408"/>
            <a:ext cx="5777865" cy="6858000"/>
          </a:xfrm>
          <a:prstGeom prst="rect">
            <a:avLst/>
          </a:prstGeom>
        </p:spPr>
      </p:pic>
      <p:sp>
        <p:nvSpPr>
          <p:cNvPr id="6" name="テキスト ボックス 5"/>
          <p:cNvSpPr txBox="1"/>
          <p:nvPr/>
        </p:nvSpPr>
        <p:spPr>
          <a:xfrm>
            <a:off x="683568" y="2301172"/>
            <a:ext cx="8298922" cy="2862322"/>
          </a:xfrm>
          <a:prstGeom prst="rect">
            <a:avLst/>
          </a:prstGeom>
          <a:noFill/>
          <a:effectLst>
            <a:glow rad="139700">
              <a:schemeClr val="accent1">
                <a:satMod val="175000"/>
                <a:alpha val="40000"/>
              </a:schemeClr>
            </a:glow>
          </a:effectLst>
        </p:spPr>
        <p:txBody>
          <a:bodyPr wrap="square" rtlCol="0">
            <a:spAutoFit/>
          </a:bodyPr>
          <a:lstStyle/>
          <a:p>
            <a:pPr algn="ctr"/>
            <a:r>
              <a:rPr kumimoji="1" lang="ja-JP" altLang="en-US" sz="6000" b="1" dirty="0">
                <a:effectLst>
                  <a:glow rad="254000">
                    <a:schemeClr val="bg1"/>
                  </a:glow>
                </a:effectLst>
                <a:ea typeface="游ゴシック" panose="020B0400000000000000" pitchFamily="50" charset="-128"/>
              </a:rPr>
              <a:t>無間（阿鼻）地獄に</a:t>
            </a:r>
            <a:endParaRPr kumimoji="1" lang="en-US" altLang="ja-JP" sz="6000" b="1" dirty="0">
              <a:effectLst>
                <a:glow rad="254000">
                  <a:schemeClr val="bg1"/>
                </a:glow>
              </a:effectLst>
              <a:ea typeface="游ゴシック" panose="020B0400000000000000" pitchFamily="50" charset="-128"/>
            </a:endParaRPr>
          </a:p>
          <a:p>
            <a:pPr algn="ctr"/>
            <a:r>
              <a:rPr kumimoji="1" lang="ja-JP" altLang="en-US" sz="6000" b="1" dirty="0">
                <a:effectLst>
                  <a:glow rad="254000">
                    <a:schemeClr val="bg1"/>
                  </a:glow>
                </a:effectLst>
                <a:ea typeface="游ゴシック" panose="020B0400000000000000" pitchFamily="50" charset="-128"/>
              </a:rPr>
              <a:t>落ちていく罪。</a:t>
            </a:r>
            <a:endParaRPr kumimoji="1" lang="en-US" altLang="ja-JP" sz="6000" b="1" dirty="0">
              <a:effectLst>
                <a:glow rad="254000">
                  <a:schemeClr val="bg1"/>
                </a:glow>
              </a:effectLst>
              <a:ea typeface="游ゴシック" panose="020B0400000000000000" pitchFamily="50" charset="-128"/>
            </a:endParaRPr>
          </a:p>
          <a:p>
            <a:pPr algn="ctr"/>
            <a:r>
              <a:rPr lang="ja-JP" altLang="en-US" sz="6000" b="1" dirty="0">
                <a:effectLst>
                  <a:glow rad="254000">
                    <a:schemeClr val="bg1"/>
                  </a:glow>
                </a:effectLst>
                <a:ea typeface="游ゴシック" panose="020B0400000000000000" pitchFamily="50" charset="-128"/>
              </a:rPr>
              <a:t>「五無間業」とも言う。</a:t>
            </a:r>
            <a:endParaRPr lang="en-US" altLang="ja-JP" sz="6000" b="1" dirty="0">
              <a:effectLst>
                <a:glow rad="2540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107477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0"/>
            <a:ext cx="7570818" cy="7313410"/>
          </a:xfrm>
          <a:prstGeom prst="rect">
            <a:avLst/>
          </a:prstGeom>
        </p:spPr>
      </p:pic>
      <p:sp>
        <p:nvSpPr>
          <p:cNvPr id="3" name="テキスト ボックス 2"/>
          <p:cNvSpPr txBox="1"/>
          <p:nvPr/>
        </p:nvSpPr>
        <p:spPr>
          <a:xfrm>
            <a:off x="2771800" y="134760"/>
            <a:ext cx="3944528" cy="1107996"/>
          </a:xfrm>
          <a:prstGeom prst="rect">
            <a:avLst/>
          </a:prstGeom>
          <a:noFill/>
        </p:spPr>
        <p:txBody>
          <a:bodyPr wrap="square" rtlCol="0">
            <a:spAutoFit/>
          </a:bodyPr>
          <a:lstStyle/>
          <a:p>
            <a:r>
              <a:rPr kumimoji="1" lang="ja-JP" altLang="en-US" sz="6600" b="1" dirty="0">
                <a:solidFill>
                  <a:srgbClr val="FF0000"/>
                </a:solidFill>
                <a:ea typeface="游ゴシック" panose="020B0400000000000000" pitchFamily="50" charset="-128"/>
              </a:rPr>
              <a:t>無間地獄</a:t>
            </a:r>
          </a:p>
        </p:txBody>
      </p:sp>
    </p:spTree>
    <p:custDataLst>
      <p:tags r:id="rId1"/>
    </p:custDataLst>
    <p:extLst>
      <p:ext uri="{BB962C8B-B14F-4D97-AF65-F5344CB8AC3E}">
        <p14:creationId xmlns:p14="http://schemas.microsoft.com/office/powerpoint/2010/main" val="20952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681" y="2420888"/>
            <a:ext cx="9468544" cy="2308324"/>
          </a:xfrm>
          <a:prstGeom prst="rect">
            <a:avLst/>
          </a:prstGeom>
          <a:noFill/>
        </p:spPr>
        <p:txBody>
          <a:bodyPr wrap="square" rtlCol="0">
            <a:spAutoFit/>
          </a:bodyPr>
          <a:lstStyle/>
          <a:p>
            <a:pPr algn="ctr">
              <a:lnSpc>
                <a:spcPct val="120000"/>
              </a:lnSpc>
            </a:pPr>
            <a:r>
              <a:rPr lang="ja-JP" altLang="en-US" sz="6000" b="1" dirty="0">
                <a:latin typeface="游ゴシック" panose="020B0400000000000000" pitchFamily="50" charset="-128"/>
                <a:ea typeface="游ゴシック" panose="020B0400000000000000" pitchFamily="50" charset="-128"/>
              </a:rPr>
              <a:t>「お釈迦さまのおすすめ」</a:t>
            </a:r>
            <a:endParaRPr lang="en-US" altLang="ja-JP" sz="6000" b="1" dirty="0">
              <a:latin typeface="游ゴシック" panose="020B0400000000000000" pitchFamily="50" charset="-128"/>
              <a:ea typeface="游ゴシック" panose="020B0400000000000000" pitchFamily="50" charset="-128"/>
            </a:endParaRPr>
          </a:p>
          <a:p>
            <a:pPr algn="ctr">
              <a:lnSpc>
                <a:spcPct val="120000"/>
              </a:lnSpc>
            </a:pPr>
            <a:r>
              <a:rPr lang="ja-JP" altLang="en-US" sz="5400" b="1" dirty="0">
                <a:latin typeface="游ゴシック" panose="020B0400000000000000" pitchFamily="50" charset="-128"/>
                <a:ea typeface="游ゴシック" panose="020B0400000000000000" pitchFamily="50" charset="-128"/>
              </a:rPr>
              <a:t>の</a:t>
            </a:r>
            <a:r>
              <a:rPr lang="ja-JP" altLang="en-US" sz="6000" b="1" dirty="0">
                <a:latin typeface="游ゴシック" panose="020B0400000000000000" pitchFamily="50" charset="-128"/>
                <a:ea typeface="游ゴシック" panose="020B0400000000000000" pitchFamily="50" charset="-128"/>
              </a:rPr>
              <a:t>構成</a:t>
            </a:r>
            <a:endParaRPr kumimoji="1" lang="ja-JP" altLang="en-US" sz="60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222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p:cNvSpPr txBox="1"/>
          <p:nvPr/>
        </p:nvSpPr>
        <p:spPr>
          <a:xfrm>
            <a:off x="1537978" y="661181"/>
            <a:ext cx="7606022" cy="5304016"/>
          </a:xfrm>
          <a:prstGeom prst="rect">
            <a:avLst/>
          </a:prstGeom>
          <a:noFill/>
        </p:spPr>
        <p:txBody>
          <a:bodyPr wrap="square" rtlCol="0">
            <a:spAutoFit/>
          </a:bodyPr>
          <a:lstStyle/>
          <a:p>
            <a:pPr>
              <a:lnSpc>
                <a:spcPts val="6500"/>
              </a:lnSpc>
            </a:pPr>
            <a:r>
              <a:rPr lang="ja-JP" altLang="en-US" sz="5000" b="1" dirty="0">
                <a:ea typeface="游ゴシック" panose="020B0400000000000000" pitchFamily="50" charset="-128"/>
              </a:rPr>
              <a:t>①殺父</a:t>
            </a:r>
            <a:r>
              <a:rPr lang="ja-JP" altLang="en-US" sz="3600" b="1" dirty="0">
                <a:ea typeface="游ゴシック" panose="020B0400000000000000" pitchFamily="50" charset="-128"/>
              </a:rPr>
              <a:t>（父を殺すこと）</a:t>
            </a:r>
            <a:endParaRPr lang="en-US" altLang="ja-JP" sz="3600" b="1" dirty="0">
              <a:ea typeface="游ゴシック" panose="020B0400000000000000" pitchFamily="50" charset="-128"/>
            </a:endParaRPr>
          </a:p>
          <a:p>
            <a:pPr>
              <a:lnSpc>
                <a:spcPts val="6500"/>
              </a:lnSpc>
            </a:pPr>
            <a:r>
              <a:rPr lang="ja-JP" altLang="en-US" sz="5000" b="1" dirty="0">
                <a:ea typeface="游ゴシック" panose="020B0400000000000000" pitchFamily="50" charset="-128"/>
              </a:rPr>
              <a:t>②殺母</a:t>
            </a:r>
            <a:r>
              <a:rPr lang="ja-JP" altLang="en-US" sz="3600" b="1" dirty="0">
                <a:ea typeface="游ゴシック" panose="020B0400000000000000" pitchFamily="50" charset="-128"/>
              </a:rPr>
              <a:t>（母を殺すこと）</a:t>
            </a:r>
            <a:endParaRPr lang="en-US" altLang="ja-JP" sz="3600" b="1" dirty="0">
              <a:ea typeface="游ゴシック" panose="020B0400000000000000" pitchFamily="50" charset="-128"/>
            </a:endParaRPr>
          </a:p>
          <a:p>
            <a:pPr>
              <a:lnSpc>
                <a:spcPts val="6500"/>
              </a:lnSpc>
            </a:pPr>
            <a:r>
              <a:rPr lang="ja-JP" altLang="en-US" sz="5000" b="1" dirty="0">
                <a:ea typeface="游ゴシック" panose="020B0400000000000000" pitchFamily="50" charset="-128"/>
              </a:rPr>
              <a:t>③殺阿羅漢</a:t>
            </a:r>
            <a:r>
              <a:rPr lang="ja-JP" altLang="en-US" sz="3600" b="1" dirty="0">
                <a:ea typeface="游ゴシック" panose="020B0400000000000000" pitchFamily="50" charset="-128"/>
              </a:rPr>
              <a:t>（聖者を殺すこと）</a:t>
            </a:r>
            <a:endParaRPr lang="en-US" altLang="ja-JP" sz="3600" b="1" dirty="0">
              <a:ea typeface="游ゴシック" panose="020B0400000000000000" pitchFamily="50" charset="-128"/>
            </a:endParaRPr>
          </a:p>
          <a:p>
            <a:pPr>
              <a:lnSpc>
                <a:spcPts val="6500"/>
              </a:lnSpc>
            </a:pPr>
            <a:r>
              <a:rPr lang="ja-JP" altLang="en-US" sz="5000" b="1" dirty="0">
                <a:ea typeface="游ゴシック" panose="020B0400000000000000" pitchFamily="50" charset="-128"/>
              </a:rPr>
              <a:t>④出仏身血</a:t>
            </a:r>
            <a:r>
              <a:rPr lang="ja-JP" altLang="en-US" sz="3600" b="1" dirty="0">
                <a:ea typeface="游ゴシック" panose="020B0400000000000000" pitchFamily="50" charset="-128"/>
              </a:rPr>
              <a:t>（仏の身体を傷つけ</a:t>
            </a:r>
            <a:endParaRPr lang="en-US" altLang="ja-JP" sz="3600" b="1" dirty="0">
              <a:ea typeface="游ゴシック" panose="020B0400000000000000" pitchFamily="50" charset="-128"/>
            </a:endParaRPr>
          </a:p>
          <a:p>
            <a:r>
              <a:rPr lang="en-US" altLang="ja-JP" sz="3600" b="1" dirty="0">
                <a:ea typeface="游ゴシック" panose="020B0400000000000000" pitchFamily="50" charset="-128"/>
              </a:rPr>
              <a:t>      </a:t>
            </a:r>
            <a:r>
              <a:rPr lang="ja-JP" altLang="en-US" sz="3600" b="1" dirty="0">
                <a:ea typeface="游ゴシック" panose="020B0400000000000000" pitchFamily="50" charset="-128"/>
              </a:rPr>
              <a:t>て出血させること）</a:t>
            </a:r>
            <a:endParaRPr lang="en-US" altLang="ja-JP" sz="3600" b="1" dirty="0">
              <a:ea typeface="游ゴシック" panose="020B0400000000000000" pitchFamily="50" charset="-128"/>
            </a:endParaRPr>
          </a:p>
          <a:p>
            <a:r>
              <a:rPr lang="ja-JP" altLang="en-US" sz="5000" b="1" dirty="0">
                <a:ea typeface="游ゴシック" panose="020B0400000000000000" pitchFamily="50" charset="-128"/>
              </a:rPr>
              <a:t>⑤破和合僧</a:t>
            </a:r>
            <a:r>
              <a:rPr lang="ja-JP" altLang="en-US" sz="3600" b="1" dirty="0">
                <a:ea typeface="游ゴシック" panose="020B0400000000000000" pitchFamily="50" charset="-128"/>
              </a:rPr>
              <a:t>（和やかな修行者の</a:t>
            </a:r>
            <a:endParaRPr lang="en-US" altLang="ja-JP" sz="3600" b="1" dirty="0">
              <a:ea typeface="游ゴシック" panose="020B0400000000000000" pitchFamily="50" charset="-128"/>
            </a:endParaRPr>
          </a:p>
          <a:p>
            <a:r>
              <a:rPr lang="en-US" altLang="ja-JP" sz="3600" b="1" dirty="0">
                <a:ea typeface="游ゴシック" panose="020B0400000000000000" pitchFamily="50" charset="-128"/>
              </a:rPr>
              <a:t>      </a:t>
            </a:r>
            <a:r>
              <a:rPr lang="ja-JP" altLang="en-US" sz="3600" b="1" dirty="0">
                <a:ea typeface="游ゴシック" panose="020B0400000000000000" pitchFamily="50" charset="-128"/>
              </a:rPr>
              <a:t>集団を分裂させること）</a:t>
            </a:r>
            <a:endParaRPr kumimoji="1" lang="ja-JP" altLang="en-US" sz="3600" b="1" dirty="0">
              <a:ea typeface="游ゴシック" panose="020B0400000000000000" pitchFamily="50" charset="-128"/>
            </a:endParaRPr>
          </a:p>
        </p:txBody>
      </p:sp>
      <p:sp>
        <p:nvSpPr>
          <p:cNvPr id="32" name="テキスト ボックス 31"/>
          <p:cNvSpPr txBox="1"/>
          <p:nvPr/>
        </p:nvSpPr>
        <p:spPr>
          <a:xfrm>
            <a:off x="55191" y="980727"/>
            <a:ext cx="1292662" cy="4664925"/>
          </a:xfrm>
          <a:prstGeom prst="rect">
            <a:avLst/>
          </a:prstGeom>
          <a:noFill/>
        </p:spPr>
        <p:txBody>
          <a:bodyPr vert="eaVert" wrap="square" rtlCol="0">
            <a:spAutoFit/>
          </a:bodyPr>
          <a:lstStyle/>
          <a:p>
            <a:r>
              <a:rPr lang="ja-JP" altLang="en-US" sz="7200" b="1" dirty="0">
                <a:ea typeface="游ゴシック" panose="020B0400000000000000" pitchFamily="50" charset="-128"/>
              </a:rPr>
              <a:t>五種の重罪</a:t>
            </a:r>
          </a:p>
        </p:txBody>
      </p:sp>
      <p:sp>
        <p:nvSpPr>
          <p:cNvPr id="33" name="左中かっこ 32"/>
          <p:cNvSpPr/>
          <p:nvPr/>
        </p:nvSpPr>
        <p:spPr>
          <a:xfrm>
            <a:off x="1212894" y="980727"/>
            <a:ext cx="269893" cy="4664926"/>
          </a:xfrm>
          <a:prstGeom prst="leftBrace">
            <a:avLst>
              <a:gd name="adj1" fmla="val 8333"/>
              <a:gd name="adj2" fmla="val 50849"/>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39761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fade">
                                      <p:cBhvr>
                                        <p:cTn id="17" dur="500"/>
                                        <p:tgtEl>
                                          <p:spTgt spid="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xEl>
                                              <p:pRg st="2" end="2"/>
                                            </p:txEl>
                                          </p:spTgt>
                                        </p:tgtEl>
                                        <p:attrNameLst>
                                          <p:attrName>style.visibility</p:attrName>
                                        </p:attrNameLst>
                                      </p:cBhvr>
                                      <p:to>
                                        <p:strVal val="visible"/>
                                      </p:to>
                                    </p:set>
                                    <p:animEffect transition="in" filter="fade">
                                      <p:cBhvr>
                                        <p:cTn id="22" dur="500"/>
                                        <p:tgtEl>
                                          <p:spTgt spid="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xEl>
                                              <p:pRg st="3" end="3"/>
                                            </p:txEl>
                                          </p:spTgt>
                                        </p:tgtEl>
                                        <p:attrNameLst>
                                          <p:attrName>style.visibility</p:attrName>
                                        </p:attrNameLst>
                                      </p:cBhvr>
                                      <p:to>
                                        <p:strVal val="visible"/>
                                      </p:to>
                                    </p:set>
                                    <p:animEffect transition="in" filter="fade">
                                      <p:cBhvr>
                                        <p:cTn id="27" dur="500"/>
                                        <p:tgtEl>
                                          <p:spTgt spid="30">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xEl>
                                              <p:pRg st="4" end="4"/>
                                            </p:txEl>
                                          </p:spTgt>
                                        </p:tgtEl>
                                        <p:attrNameLst>
                                          <p:attrName>style.visibility</p:attrName>
                                        </p:attrNameLst>
                                      </p:cBhvr>
                                      <p:to>
                                        <p:strVal val="visible"/>
                                      </p:to>
                                    </p:set>
                                    <p:animEffect transition="in" filter="fade">
                                      <p:cBhvr>
                                        <p:cTn id="30" dur="500"/>
                                        <p:tgtEl>
                                          <p:spTgt spid="3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xEl>
                                              <p:pRg st="5" end="5"/>
                                            </p:txEl>
                                          </p:spTgt>
                                        </p:tgtEl>
                                        <p:attrNameLst>
                                          <p:attrName>style.visibility</p:attrName>
                                        </p:attrNameLst>
                                      </p:cBhvr>
                                      <p:to>
                                        <p:strVal val="visible"/>
                                      </p:to>
                                    </p:set>
                                    <p:animEffect transition="in" filter="fade">
                                      <p:cBhvr>
                                        <p:cTn id="35" dur="500"/>
                                        <p:tgtEl>
                                          <p:spTgt spid="30">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xEl>
                                              <p:pRg st="6" end="6"/>
                                            </p:txEl>
                                          </p:spTgt>
                                        </p:tgtEl>
                                        <p:attrNameLst>
                                          <p:attrName>style.visibility</p:attrName>
                                        </p:attrNameLst>
                                      </p:cBhvr>
                                      <p:to>
                                        <p:strVal val="visible"/>
                                      </p:to>
                                    </p:set>
                                    <p:animEffect transition="in" filter="fade">
                                      <p:cBhvr>
                                        <p:cTn id="38" dur="500"/>
                                        <p:tgtEl>
                                          <p:spTgt spid="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シャツ が含まれている画像&#10;&#10;自動的に生成された説明">
            <a:extLst>
              <a:ext uri="{FF2B5EF4-FFF2-40B4-BE49-F238E27FC236}">
                <a16:creationId xmlns:a16="http://schemas.microsoft.com/office/drawing/2014/main" id="{218B2286-5462-451D-9C25-979169EB2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597" y="-243408"/>
            <a:ext cx="3569338" cy="4583420"/>
          </a:xfrm>
          <a:prstGeom prst="rect">
            <a:avLst/>
          </a:prstGeom>
        </p:spPr>
      </p:pic>
      <p:sp>
        <p:nvSpPr>
          <p:cNvPr id="31" name="テキスト ボックス 30"/>
          <p:cNvSpPr txBox="1"/>
          <p:nvPr/>
        </p:nvSpPr>
        <p:spPr>
          <a:xfrm>
            <a:off x="395536" y="2537609"/>
            <a:ext cx="8607996" cy="3139321"/>
          </a:xfrm>
          <a:prstGeom prst="rect">
            <a:avLst/>
          </a:prstGeom>
          <a:noFill/>
        </p:spPr>
        <p:txBody>
          <a:bodyPr wrap="square" rtlCol="0">
            <a:spAutoFit/>
          </a:bodyPr>
          <a:lstStyle/>
          <a:p>
            <a:pPr algn="ctr"/>
            <a:r>
              <a:rPr lang="ja-JP" altLang="en-US" sz="6600" b="1" dirty="0">
                <a:effectLst>
                  <a:glow rad="127000">
                    <a:schemeClr val="bg1"/>
                  </a:glow>
                </a:effectLst>
                <a:ea typeface="游ゴシック" panose="020B0400000000000000" pitchFamily="50" charset="-128"/>
              </a:rPr>
              <a:t>仏の教えをそしり、</a:t>
            </a:r>
            <a:endParaRPr lang="en-US" altLang="ja-JP" sz="6600" b="1" dirty="0">
              <a:effectLst>
                <a:glow rad="127000">
                  <a:schemeClr val="bg1"/>
                </a:glow>
              </a:effectLst>
              <a:ea typeface="游ゴシック" panose="020B0400000000000000" pitchFamily="50" charset="-128"/>
            </a:endParaRPr>
          </a:p>
          <a:p>
            <a:pPr algn="ctr"/>
            <a:r>
              <a:rPr lang="ja-JP" altLang="en-US" sz="6600" b="1" dirty="0">
                <a:effectLst>
                  <a:glow rad="127000">
                    <a:schemeClr val="bg1"/>
                  </a:glow>
                </a:effectLst>
                <a:ea typeface="游ゴシック" panose="020B0400000000000000" pitchFamily="50" charset="-128"/>
              </a:rPr>
              <a:t>正しい真理を</a:t>
            </a:r>
            <a:endParaRPr lang="en-US" altLang="ja-JP" sz="6600" b="1" dirty="0">
              <a:effectLst>
                <a:glow rad="127000">
                  <a:schemeClr val="bg1"/>
                </a:glow>
              </a:effectLst>
              <a:ea typeface="游ゴシック" panose="020B0400000000000000" pitchFamily="50" charset="-128"/>
            </a:endParaRPr>
          </a:p>
          <a:p>
            <a:r>
              <a:rPr lang="ja-JP" altLang="en-US" sz="6600" b="1" dirty="0">
                <a:effectLst>
                  <a:glow rad="127000">
                    <a:schemeClr val="bg1"/>
                  </a:glow>
                </a:effectLst>
                <a:ea typeface="游ゴシック" panose="020B0400000000000000" pitchFamily="50" charset="-128"/>
              </a:rPr>
              <a:t>ないがしろにすること</a:t>
            </a:r>
            <a:endParaRPr lang="en-US" altLang="ja-JP" sz="6600" b="1" dirty="0">
              <a:effectLst>
                <a:glow rad="127000">
                  <a:schemeClr val="bg1"/>
                </a:glow>
              </a:effectLst>
              <a:ea typeface="游ゴシック" panose="020B0400000000000000" pitchFamily="50" charset="-128"/>
            </a:endParaRPr>
          </a:p>
        </p:txBody>
      </p:sp>
      <p:grpSp>
        <p:nvGrpSpPr>
          <p:cNvPr id="2" name="グループ化 1">
            <a:extLst>
              <a:ext uri="{FF2B5EF4-FFF2-40B4-BE49-F238E27FC236}">
                <a16:creationId xmlns:a16="http://schemas.microsoft.com/office/drawing/2014/main" id="{FA703883-CD8D-EA7B-3F59-0195414FDEC0}"/>
              </a:ext>
            </a:extLst>
          </p:cNvPr>
          <p:cNvGrpSpPr/>
          <p:nvPr/>
        </p:nvGrpSpPr>
        <p:grpSpPr>
          <a:xfrm>
            <a:off x="2807804" y="836712"/>
            <a:ext cx="3528392" cy="1512168"/>
            <a:chOff x="2736367" y="359951"/>
            <a:chExt cx="3528392" cy="1512168"/>
          </a:xfrm>
        </p:grpSpPr>
        <p:sp>
          <p:nvSpPr>
            <p:cNvPr id="18" name="テキスト ボックス 17"/>
            <p:cNvSpPr txBox="1"/>
            <p:nvPr/>
          </p:nvSpPr>
          <p:spPr>
            <a:xfrm>
              <a:off x="2736367" y="548680"/>
              <a:ext cx="3528392" cy="1323439"/>
            </a:xfrm>
            <a:prstGeom prst="rect">
              <a:avLst/>
            </a:prstGeom>
            <a:noFill/>
          </p:spPr>
          <p:txBody>
            <a:bodyPr wrap="square" rtlCol="0">
              <a:spAutoFit/>
            </a:bodyPr>
            <a:lstStyle/>
            <a:p>
              <a:r>
                <a:rPr kumimoji="1" lang="ja-JP" altLang="en-US" sz="8000" b="1" dirty="0">
                  <a:solidFill>
                    <a:srgbClr val="FF0000"/>
                  </a:solidFill>
                  <a:ea typeface="游ゴシック" panose="020B0400000000000000" pitchFamily="50" charset="-128"/>
                </a:rPr>
                <a:t>謗法罪</a:t>
              </a:r>
            </a:p>
          </p:txBody>
        </p:sp>
        <p:sp>
          <p:nvSpPr>
            <p:cNvPr id="37" name="テキスト ボックス 36"/>
            <p:cNvSpPr txBox="1"/>
            <p:nvPr/>
          </p:nvSpPr>
          <p:spPr>
            <a:xfrm>
              <a:off x="2843808" y="359951"/>
              <a:ext cx="3168352" cy="338554"/>
            </a:xfrm>
            <a:prstGeom prst="rect">
              <a:avLst/>
            </a:prstGeom>
            <a:noFill/>
          </p:spPr>
          <p:txBody>
            <a:bodyPr wrap="square" rtlCol="0">
              <a:spAutoFit/>
            </a:bodyPr>
            <a:lstStyle/>
            <a:p>
              <a:r>
                <a:rPr kumimoji="1" lang="ja-JP" altLang="en-US" sz="1600" b="1" dirty="0">
                  <a:solidFill>
                    <a:srgbClr val="FF0000"/>
                  </a:solidFill>
                  <a:ea typeface="游ゴシック" panose="020B0400000000000000" pitchFamily="50" charset="-128"/>
                </a:rPr>
                <a:t>      ほう　　     ぼう　　  ざい</a:t>
              </a:r>
            </a:p>
          </p:txBody>
        </p:sp>
      </p:grpSp>
    </p:spTree>
    <p:custDataLst>
      <p:tags r:id="rId1"/>
    </p:custDataLst>
    <p:extLst>
      <p:ext uri="{BB962C8B-B14F-4D97-AF65-F5344CB8AC3E}">
        <p14:creationId xmlns:p14="http://schemas.microsoft.com/office/powerpoint/2010/main" val="163193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45122" y="197892"/>
            <a:ext cx="5186035" cy="6572190"/>
          </a:xfrm>
          <a:prstGeom prst="rect">
            <a:avLst/>
          </a:prstGeom>
          <a:solidFill>
            <a:srgbClr val="002060"/>
          </a:solidFill>
        </p:spPr>
        <p:txBody>
          <a:bodyPr vert="eaVert" wrap="square" rtlCol="0">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凡夫も聖者も、五逆のものも謗法のものも、</a:t>
            </a:r>
            <a:r>
              <a:rPr kumimoji="1" lang="ja-JP" altLang="en-US" sz="4800" b="1" i="0" u="none" strike="noStrike" kern="1200" cap="none" spc="0" normalizeH="0" baseline="0" noProof="0" dirty="0">
                <a:ln>
                  <a:noFill/>
                </a:ln>
                <a:solidFill>
                  <a:srgbClr val="FF0000"/>
                </a:solidFill>
                <a:effectLst>
                  <a:glow rad="228600">
                    <a:schemeClr val="bg1"/>
                  </a:glow>
                </a:effectLst>
                <a:uLnTx/>
                <a:uFillTx/>
                <a:latin typeface="Calibri" panose="020F0502020204030204"/>
                <a:ea typeface="游ゴシック" panose="020B0400000000000000" pitchFamily="50" charset="-128"/>
                <a:cs typeface="+mn-cs"/>
              </a:rPr>
              <a:t>みな本願海に入れば、</a:t>
            </a:r>
            <a:r>
              <a:rPr kumimoji="1" lang="ja-JP" altLang="en-US" sz="4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どの川の水も海に入ると一つの味になるように、等しく救われる。</a:t>
            </a:r>
          </a:p>
        </p:txBody>
      </p:sp>
      <p:sp>
        <p:nvSpPr>
          <p:cNvPr id="6" name="テキスト ボックス 5">
            <a:extLst>
              <a:ext uri="{FF2B5EF4-FFF2-40B4-BE49-F238E27FC236}">
                <a16:creationId xmlns:a16="http://schemas.microsoft.com/office/drawing/2014/main" id="{13E907D3-F267-4AA3-BB02-C6DE574B636F}"/>
              </a:ext>
            </a:extLst>
          </p:cNvPr>
          <p:cNvSpPr txBox="1"/>
          <p:nvPr/>
        </p:nvSpPr>
        <p:spPr>
          <a:xfrm>
            <a:off x="6104951" y="346095"/>
            <a:ext cx="2798202" cy="610603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27</a:t>
            </a:r>
            <a:r>
              <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凡聖逆謗</a:t>
            </a:r>
            <a:r>
              <a:rPr kumimoji="1" lang="ja-JP" altLang="en-US" sz="5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斉回入</a:t>
            </a:r>
            <a:endParaRPr kumimoji="1" lang="en-US" altLang="ja-JP" sz="5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28</a:t>
            </a:r>
            <a:r>
              <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如衆水入海一味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2202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45122" y="197892"/>
            <a:ext cx="5186035" cy="6572190"/>
          </a:xfrm>
          <a:prstGeom prst="rect">
            <a:avLst/>
          </a:prstGeom>
          <a:solidFill>
            <a:srgbClr val="002060"/>
          </a:solidFill>
        </p:spPr>
        <p:txBody>
          <a:bodyPr vert="eaVert" wrap="square" rtlCol="0">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凡夫も聖者も、五逆のものも謗法のものも、</a:t>
            </a:r>
            <a:r>
              <a:rPr kumimoji="1" lang="ja-JP" altLang="en-US" sz="48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みな本願海に入れば、</a:t>
            </a:r>
            <a:r>
              <a:rPr kumimoji="1" lang="ja-JP" altLang="en-US" sz="4800" b="1" i="0" u="none" strike="noStrike" kern="1200" cap="none" spc="0" normalizeH="0" baseline="0" noProof="0" dirty="0">
                <a:ln>
                  <a:noFill/>
                </a:ln>
                <a:solidFill>
                  <a:srgbClr val="FF0000"/>
                </a:solidFill>
                <a:effectLst>
                  <a:glow rad="228600">
                    <a:schemeClr val="bg1"/>
                  </a:glow>
                </a:effectLst>
                <a:uLnTx/>
                <a:uFillTx/>
                <a:latin typeface="Calibri" panose="020F0502020204030204"/>
                <a:ea typeface="游ゴシック" panose="020B0400000000000000" pitchFamily="50" charset="-128"/>
                <a:cs typeface="+mn-cs"/>
              </a:rPr>
              <a:t>どの川の水も海に入ると一つの味になるように、等しく救われる。</a:t>
            </a:r>
          </a:p>
        </p:txBody>
      </p:sp>
      <p:sp>
        <p:nvSpPr>
          <p:cNvPr id="6" name="テキスト ボックス 5">
            <a:extLst>
              <a:ext uri="{FF2B5EF4-FFF2-40B4-BE49-F238E27FC236}">
                <a16:creationId xmlns:a16="http://schemas.microsoft.com/office/drawing/2014/main" id="{13E907D3-F267-4AA3-BB02-C6DE574B636F}"/>
              </a:ext>
            </a:extLst>
          </p:cNvPr>
          <p:cNvSpPr txBox="1"/>
          <p:nvPr/>
        </p:nvSpPr>
        <p:spPr>
          <a:xfrm>
            <a:off x="6104951" y="346095"/>
            <a:ext cx="2798202" cy="610603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27</a:t>
            </a:r>
            <a:r>
              <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凡聖逆謗</a:t>
            </a:r>
            <a:r>
              <a:rPr kumimoji="1" lang="ja-JP" altLang="en-US" sz="54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斉回入</a:t>
            </a:r>
            <a:endParaRPr kumimoji="1" lang="en-US" altLang="ja-JP" sz="54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28</a:t>
            </a:r>
            <a:r>
              <a:rPr kumimoji="1" lang="ja-JP" altLang="en-US" sz="5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如衆水入海一味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0295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FC4881E-290A-E71D-0099-54FFA2BCB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600" y="-52189"/>
            <a:ext cx="10553963" cy="6962377"/>
          </a:xfrm>
          <a:prstGeom prst="rect">
            <a:avLst/>
          </a:prstGeom>
        </p:spPr>
      </p:pic>
    </p:spTree>
    <p:extLst>
      <p:ext uri="{BB962C8B-B14F-4D97-AF65-F5344CB8AC3E}">
        <p14:creationId xmlns:p14="http://schemas.microsoft.com/office/powerpoint/2010/main" val="59931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2384917" y="-1429292"/>
            <a:ext cx="13770959" cy="9883098"/>
          </a:xfrm>
          <a:prstGeom prst="ellipse">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本願海</a:t>
            </a:r>
          </a:p>
        </p:txBody>
      </p:sp>
      <p:grpSp>
        <p:nvGrpSpPr>
          <p:cNvPr id="30" name="グループ化 29">
            <a:extLst>
              <a:ext uri="{FF2B5EF4-FFF2-40B4-BE49-F238E27FC236}">
                <a16:creationId xmlns:a16="http://schemas.microsoft.com/office/drawing/2014/main" id="{D67CBA56-1A2C-4492-92DF-9AB083FF7EF4}"/>
              </a:ext>
            </a:extLst>
          </p:cNvPr>
          <p:cNvGrpSpPr/>
          <p:nvPr/>
        </p:nvGrpSpPr>
        <p:grpSpPr>
          <a:xfrm>
            <a:off x="6196878" y="261633"/>
            <a:ext cx="2259643" cy="3372602"/>
            <a:chOff x="6196878" y="261633"/>
            <a:chExt cx="2259643" cy="3372602"/>
          </a:xfrm>
        </p:grpSpPr>
        <p:pic>
          <p:nvPicPr>
            <p:cNvPr id="27" name="図 26">
              <a:extLst>
                <a:ext uri="{FF2B5EF4-FFF2-40B4-BE49-F238E27FC236}">
                  <a16:creationId xmlns:a16="http://schemas.microsoft.com/office/drawing/2014/main" id="{7BB550B1-607E-430C-A3CE-876154E24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878" y="261633"/>
              <a:ext cx="2259643" cy="3372602"/>
            </a:xfrm>
            <a:prstGeom prst="rect">
              <a:avLst/>
            </a:prstGeom>
          </p:spPr>
        </p:pic>
        <p:sp>
          <p:nvSpPr>
            <p:cNvPr id="16" name="テキスト ボックス 15"/>
            <p:cNvSpPr txBox="1"/>
            <p:nvPr/>
          </p:nvSpPr>
          <p:spPr>
            <a:xfrm>
              <a:off x="6883651" y="2989887"/>
              <a:ext cx="9987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glow rad="127000">
                      <a:schemeClr val="bg1"/>
                    </a:glow>
                  </a:effectLst>
                  <a:uLnTx/>
                  <a:uFillTx/>
                  <a:latin typeface="Calibri" panose="020F0502020204030204"/>
                  <a:ea typeface="游ゴシック" panose="020B0400000000000000" pitchFamily="50" charset="-128"/>
                  <a:cs typeface="+mn-cs"/>
                </a:rPr>
                <a:t>聖者</a:t>
              </a:r>
            </a:p>
          </p:txBody>
        </p:sp>
      </p:grpSp>
      <p:grpSp>
        <p:nvGrpSpPr>
          <p:cNvPr id="36" name="グループ化 35">
            <a:extLst>
              <a:ext uri="{FF2B5EF4-FFF2-40B4-BE49-F238E27FC236}">
                <a16:creationId xmlns:a16="http://schemas.microsoft.com/office/drawing/2014/main" id="{47ED462C-1426-4044-A2D9-CDE4E52C596E}"/>
              </a:ext>
            </a:extLst>
          </p:cNvPr>
          <p:cNvGrpSpPr/>
          <p:nvPr/>
        </p:nvGrpSpPr>
        <p:grpSpPr>
          <a:xfrm>
            <a:off x="428264" y="3634235"/>
            <a:ext cx="2565079" cy="3044604"/>
            <a:chOff x="1080730" y="3512257"/>
            <a:chExt cx="2565079" cy="3044604"/>
          </a:xfrm>
        </p:grpSpPr>
        <p:pic>
          <p:nvPicPr>
            <p:cNvPr id="35" name="図 34" descr="挿絵 が含まれている画像&#10;&#10;自動的に生成された説明">
              <a:extLst>
                <a:ext uri="{FF2B5EF4-FFF2-40B4-BE49-F238E27FC236}">
                  <a16:creationId xmlns:a16="http://schemas.microsoft.com/office/drawing/2014/main" id="{E35A2DAE-E5DE-48D3-BDF8-59BE4DCCC3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730" y="3512257"/>
              <a:ext cx="2565079" cy="3044604"/>
            </a:xfrm>
            <a:prstGeom prst="rect">
              <a:avLst/>
            </a:prstGeom>
          </p:spPr>
        </p:pic>
        <p:sp>
          <p:nvSpPr>
            <p:cNvPr id="17" name="テキスト ボックス 16"/>
            <p:cNvSpPr txBox="1"/>
            <p:nvPr/>
          </p:nvSpPr>
          <p:spPr>
            <a:xfrm>
              <a:off x="1651737" y="5034559"/>
              <a:ext cx="1423063" cy="584775"/>
            </a:xfrm>
            <a:prstGeom prst="rect">
              <a:avLst/>
            </a:prstGeom>
            <a:noFill/>
            <a:effectLst>
              <a:glow rad="127000">
                <a:schemeClr val="bg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glow rad="127000">
                      <a:schemeClr val="bg1"/>
                    </a:glow>
                  </a:effectLst>
                  <a:uLnTx/>
                  <a:uFillTx/>
                  <a:latin typeface="Calibri" panose="020F0502020204030204"/>
                  <a:ea typeface="游ゴシック" panose="020B0400000000000000" pitchFamily="50" charset="-128"/>
                  <a:cs typeface="+mn-cs"/>
                </a:rPr>
                <a:t>五逆罪</a:t>
              </a:r>
            </a:p>
          </p:txBody>
        </p:sp>
      </p:grpSp>
      <p:grpSp>
        <p:nvGrpSpPr>
          <p:cNvPr id="39" name="グループ化 38">
            <a:extLst>
              <a:ext uri="{FF2B5EF4-FFF2-40B4-BE49-F238E27FC236}">
                <a16:creationId xmlns:a16="http://schemas.microsoft.com/office/drawing/2014/main" id="{05803F69-56B0-468A-A30C-0D23D80195EA}"/>
              </a:ext>
            </a:extLst>
          </p:cNvPr>
          <p:cNvGrpSpPr/>
          <p:nvPr/>
        </p:nvGrpSpPr>
        <p:grpSpPr>
          <a:xfrm>
            <a:off x="6588224" y="3790558"/>
            <a:ext cx="2127512" cy="2782552"/>
            <a:chOff x="6588224" y="3790558"/>
            <a:chExt cx="2127512" cy="2782552"/>
          </a:xfrm>
        </p:grpSpPr>
        <p:pic>
          <p:nvPicPr>
            <p:cNvPr id="38" name="図 37" descr="シャツ が含まれている画像&#10;&#10;自動的に生成された説明">
              <a:extLst>
                <a:ext uri="{FF2B5EF4-FFF2-40B4-BE49-F238E27FC236}">
                  <a16:creationId xmlns:a16="http://schemas.microsoft.com/office/drawing/2014/main" id="{F16651AD-E64C-43EE-B92C-38DA8CBEE2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3790558"/>
              <a:ext cx="2127512" cy="2731957"/>
            </a:xfrm>
            <a:prstGeom prst="rect">
              <a:avLst/>
            </a:prstGeom>
          </p:spPr>
        </p:pic>
        <p:sp>
          <p:nvSpPr>
            <p:cNvPr id="18" name="テキスト ボックス 17"/>
            <p:cNvSpPr txBox="1"/>
            <p:nvPr/>
          </p:nvSpPr>
          <p:spPr>
            <a:xfrm>
              <a:off x="6955624" y="5988335"/>
              <a:ext cx="15008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glow rad="127000">
                      <a:schemeClr val="bg1"/>
                    </a:glow>
                  </a:effectLst>
                  <a:uLnTx/>
                  <a:uFillTx/>
                  <a:latin typeface="Calibri" panose="020F0502020204030204"/>
                  <a:ea typeface="游ゴシック" panose="020B0400000000000000" pitchFamily="50" charset="-128"/>
                  <a:cs typeface="+mn-cs"/>
                </a:rPr>
                <a:t>謗法罪</a:t>
              </a:r>
            </a:p>
          </p:txBody>
        </p:sp>
      </p:grpSp>
      <p:grpSp>
        <p:nvGrpSpPr>
          <p:cNvPr id="10" name="グループ化 9">
            <a:extLst>
              <a:ext uri="{FF2B5EF4-FFF2-40B4-BE49-F238E27FC236}">
                <a16:creationId xmlns:a16="http://schemas.microsoft.com/office/drawing/2014/main" id="{E9DB0E77-68B2-9D89-EE94-AAE30A68D989}"/>
              </a:ext>
            </a:extLst>
          </p:cNvPr>
          <p:cNvGrpSpPr/>
          <p:nvPr/>
        </p:nvGrpSpPr>
        <p:grpSpPr>
          <a:xfrm>
            <a:off x="38621" y="481028"/>
            <a:ext cx="3037660" cy="2756480"/>
            <a:chOff x="-195347" y="486432"/>
            <a:chExt cx="3037660" cy="2756480"/>
          </a:xfrm>
        </p:grpSpPr>
        <p:pic>
          <p:nvPicPr>
            <p:cNvPr id="9" name="図 8">
              <a:extLst>
                <a:ext uri="{FF2B5EF4-FFF2-40B4-BE49-F238E27FC236}">
                  <a16:creationId xmlns:a16="http://schemas.microsoft.com/office/drawing/2014/main" id="{6410AC88-160C-070C-7A2A-B7FD735F96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347" y="486432"/>
              <a:ext cx="3037660" cy="2756480"/>
            </a:xfrm>
            <a:prstGeom prst="rect">
              <a:avLst/>
            </a:prstGeom>
          </p:spPr>
        </p:pic>
        <p:sp>
          <p:nvSpPr>
            <p:cNvPr id="6" name="テキスト ボックス 5"/>
            <p:cNvSpPr txBox="1"/>
            <p:nvPr/>
          </p:nvSpPr>
          <p:spPr>
            <a:xfrm>
              <a:off x="840423" y="2658137"/>
              <a:ext cx="1065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glow rad="127000">
                      <a:schemeClr val="bg1"/>
                    </a:glow>
                  </a:effectLst>
                  <a:uLnTx/>
                  <a:uFillTx/>
                  <a:latin typeface="Calibri" panose="020F0502020204030204"/>
                  <a:ea typeface="游ゴシック" panose="020B0400000000000000" pitchFamily="50" charset="-128"/>
                  <a:cs typeface="+mn-cs"/>
                </a:rPr>
                <a:t>凡夫</a:t>
              </a:r>
            </a:p>
          </p:txBody>
        </p:sp>
      </p:grpSp>
    </p:spTree>
    <p:custDataLst>
      <p:tags r:id="rId1"/>
    </p:custDataLst>
    <p:extLst>
      <p:ext uri="{BB962C8B-B14F-4D97-AF65-F5344CB8AC3E}">
        <p14:creationId xmlns:p14="http://schemas.microsoft.com/office/powerpoint/2010/main" val="30972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2384917" y="-1429292"/>
            <a:ext cx="13770959" cy="9883098"/>
          </a:xfrm>
          <a:prstGeom prst="ellipse">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一  味</a:t>
            </a:r>
          </a:p>
        </p:txBody>
      </p:sp>
    </p:spTree>
    <p:custDataLst>
      <p:tags r:id="rId1"/>
    </p:custDataLst>
    <p:extLst>
      <p:ext uri="{BB962C8B-B14F-4D97-AF65-F5344CB8AC3E}">
        <p14:creationId xmlns:p14="http://schemas.microsoft.com/office/powerpoint/2010/main" val="550470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FC4881E-290A-E71D-0099-54FFA2BCB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600" y="-52189"/>
            <a:ext cx="10553963" cy="6962377"/>
          </a:xfrm>
          <a:prstGeom prst="rect">
            <a:avLst/>
          </a:prstGeom>
        </p:spPr>
      </p:pic>
      <p:sp>
        <p:nvSpPr>
          <p:cNvPr id="3" name="角丸四角形 2"/>
          <p:cNvSpPr/>
          <p:nvPr/>
        </p:nvSpPr>
        <p:spPr>
          <a:xfrm>
            <a:off x="815628" y="332656"/>
            <a:ext cx="7920880" cy="17281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5400" b="1" dirty="0">
                <a:solidFill>
                  <a:schemeClr val="tx1"/>
                </a:solidFill>
                <a:effectLst>
                  <a:glow rad="127000">
                    <a:schemeClr val="bg1"/>
                  </a:glow>
                </a:effectLst>
                <a:ea typeface="游ゴシック" panose="020B0400000000000000" pitchFamily="50" charset="-128"/>
              </a:rPr>
              <a:t>どんな者でも</a:t>
            </a:r>
            <a:endParaRPr lang="en-US" altLang="ja-JP" sz="5400" b="1" dirty="0">
              <a:solidFill>
                <a:schemeClr val="tx1"/>
              </a:solidFill>
              <a:effectLst>
                <a:glow rad="127000">
                  <a:schemeClr val="bg1"/>
                </a:glow>
              </a:effectLst>
              <a:ea typeface="游ゴシック" panose="020B0400000000000000" pitchFamily="50" charset="-128"/>
            </a:endParaRPr>
          </a:p>
          <a:p>
            <a:pPr algn="ctr"/>
            <a:r>
              <a:rPr lang="ja-JP" altLang="en-US" sz="5400" b="1" dirty="0">
                <a:solidFill>
                  <a:schemeClr val="tx1"/>
                </a:solidFill>
                <a:effectLst>
                  <a:glow rad="127000">
                    <a:schemeClr val="bg1"/>
                  </a:glow>
                </a:effectLst>
                <a:ea typeface="游ゴシック" panose="020B0400000000000000" pitchFamily="50" charset="-128"/>
              </a:rPr>
              <a:t>同じように救われる</a:t>
            </a:r>
            <a:endParaRPr lang="en-US" altLang="ja-JP" sz="5400" b="1" dirty="0">
              <a:solidFill>
                <a:schemeClr val="tx1"/>
              </a:solidFill>
              <a:effectLst>
                <a:glow rad="127000">
                  <a:schemeClr val="bg1"/>
                </a:glow>
              </a:effectLst>
              <a:ea typeface="游ゴシック" panose="020B0400000000000000" pitchFamily="50" charset="-128"/>
            </a:endParaRPr>
          </a:p>
        </p:txBody>
      </p:sp>
      <p:sp>
        <p:nvSpPr>
          <p:cNvPr id="4" name="角丸四角形 3"/>
          <p:cNvSpPr/>
          <p:nvPr/>
        </p:nvSpPr>
        <p:spPr>
          <a:xfrm>
            <a:off x="239564" y="2780928"/>
            <a:ext cx="8496944" cy="28803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6600" b="1" dirty="0">
                <a:solidFill>
                  <a:srgbClr val="FF0000"/>
                </a:solidFill>
                <a:effectLst>
                  <a:glow rad="127000">
                    <a:schemeClr val="bg1"/>
                  </a:glow>
                </a:effectLst>
                <a:ea typeface="游ゴシック" panose="020B0400000000000000" pitchFamily="50" charset="-128"/>
              </a:rPr>
              <a:t>自らの能力・善悪が</a:t>
            </a:r>
            <a:endParaRPr lang="en-US" altLang="ja-JP" sz="6600" b="1" dirty="0">
              <a:solidFill>
                <a:srgbClr val="FF0000"/>
              </a:solidFill>
              <a:effectLst>
                <a:glow rad="127000">
                  <a:schemeClr val="bg1"/>
                </a:glow>
              </a:effectLst>
              <a:ea typeface="游ゴシック" panose="020B0400000000000000" pitchFamily="50" charset="-128"/>
            </a:endParaRPr>
          </a:p>
          <a:p>
            <a:pPr algn="ctr"/>
            <a:r>
              <a:rPr lang="ja-JP" altLang="en-US" sz="6600" b="1" dirty="0">
                <a:solidFill>
                  <a:srgbClr val="FF0000"/>
                </a:solidFill>
                <a:effectLst>
                  <a:glow rad="127000">
                    <a:schemeClr val="bg1"/>
                  </a:glow>
                </a:effectLst>
                <a:ea typeface="游ゴシック" panose="020B0400000000000000" pitchFamily="50" charset="-128"/>
              </a:rPr>
              <a:t>問われていない</a:t>
            </a:r>
            <a:endParaRPr lang="en-US" altLang="ja-JP" sz="6600" b="1" dirty="0">
              <a:solidFill>
                <a:srgbClr val="FF0000"/>
              </a:solidFill>
              <a:effectLst>
                <a:glow rad="1270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141186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600" y="-52189"/>
            <a:ext cx="10553963" cy="6962377"/>
          </a:xfrm>
          <a:prstGeom prst="rect">
            <a:avLst/>
          </a:prstGeom>
        </p:spPr>
      </p:pic>
      <p:sp>
        <p:nvSpPr>
          <p:cNvPr id="3" name="テキスト ボックス 2">
            <a:extLst>
              <a:ext uri="{FF2B5EF4-FFF2-40B4-BE49-F238E27FC236}">
                <a16:creationId xmlns:a16="http://schemas.microsoft.com/office/drawing/2014/main" id="{6EA72BA9-E8A4-4283-819C-630816BB6063}"/>
              </a:ext>
            </a:extLst>
          </p:cNvPr>
          <p:cNvSpPr txBox="1"/>
          <p:nvPr/>
        </p:nvSpPr>
        <p:spPr>
          <a:xfrm>
            <a:off x="1079612" y="250240"/>
            <a:ext cx="6984776" cy="120032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prstClr val="white"/>
                </a:solidFill>
                <a:effectLst>
                  <a:glow rad="254000">
                    <a:srgbClr val="464EEA"/>
                  </a:glow>
                </a:effectLst>
                <a:uLnTx/>
                <a:uFillTx/>
                <a:latin typeface="游ゴシック" panose="020B0400000000000000" pitchFamily="50" charset="-128"/>
                <a:ea typeface="游ゴシック" panose="020B0400000000000000" pitchFamily="50" charset="-128"/>
                <a:cs typeface="+mn-cs"/>
              </a:rPr>
              <a:t>平等一味の利益</a:t>
            </a:r>
          </a:p>
        </p:txBody>
      </p:sp>
      <p:sp>
        <p:nvSpPr>
          <p:cNvPr id="7" name="テキスト ボックス 6">
            <a:extLst>
              <a:ext uri="{FF2B5EF4-FFF2-40B4-BE49-F238E27FC236}">
                <a16:creationId xmlns:a16="http://schemas.microsoft.com/office/drawing/2014/main" id="{E3D45086-689B-4F5D-BAFC-EDBEAA71111F}"/>
              </a:ext>
            </a:extLst>
          </p:cNvPr>
          <p:cNvSpPr txBox="1"/>
          <p:nvPr/>
        </p:nvSpPr>
        <p:spPr>
          <a:xfrm>
            <a:off x="755576" y="1844824"/>
            <a:ext cx="7776864" cy="3477875"/>
          </a:xfrm>
          <a:prstGeom prst="rect">
            <a:avLst/>
          </a:prstGeom>
          <a:solidFill>
            <a:srgbClr val="00B0F0">
              <a:alpha val="64000"/>
            </a:srgbClr>
          </a:solidFill>
        </p:spPr>
        <p:txBody>
          <a:bodyPr wrap="square">
            <a:spAutoFit/>
          </a:bodyPr>
          <a:lstStyle/>
          <a:p>
            <a:pPr algn="ctr"/>
            <a:r>
              <a:rPr kumimoji="1" lang="ja-JP" altLang="en-US" sz="4400" b="1" dirty="0">
                <a:solidFill>
                  <a:schemeClr val="bg1"/>
                </a:solidFill>
                <a:effectLst/>
                <a:ea typeface="游ゴシック" panose="020B0400000000000000" pitchFamily="50" charset="-128"/>
              </a:rPr>
              <a:t>さまざまな川の水が</a:t>
            </a:r>
            <a:endParaRPr kumimoji="1" lang="en-US" altLang="ja-JP" sz="4400" b="1" dirty="0">
              <a:solidFill>
                <a:schemeClr val="bg1"/>
              </a:solidFill>
              <a:effectLst/>
              <a:ea typeface="游ゴシック" panose="020B0400000000000000" pitchFamily="50" charset="-128"/>
            </a:endParaRPr>
          </a:p>
          <a:p>
            <a:pPr algn="ctr"/>
            <a:r>
              <a:rPr kumimoji="1" lang="ja-JP" altLang="en-US" sz="4400" b="1" dirty="0">
                <a:solidFill>
                  <a:schemeClr val="bg1"/>
                </a:solidFill>
                <a:effectLst/>
                <a:ea typeface="游ゴシック" panose="020B0400000000000000" pitchFamily="50" charset="-128"/>
              </a:rPr>
              <a:t>海に流れ入ると、</a:t>
            </a:r>
            <a:endParaRPr kumimoji="1" lang="en-US" altLang="ja-JP" sz="4400" b="1" dirty="0">
              <a:solidFill>
                <a:schemeClr val="bg1"/>
              </a:solidFill>
              <a:effectLst/>
              <a:ea typeface="游ゴシック" panose="020B0400000000000000" pitchFamily="50" charset="-128"/>
            </a:endParaRPr>
          </a:p>
          <a:p>
            <a:pPr algn="ctr"/>
            <a:r>
              <a:rPr kumimoji="1" lang="ja-JP" altLang="en-US" sz="4400" b="1" dirty="0">
                <a:solidFill>
                  <a:schemeClr val="bg1"/>
                </a:solidFill>
                <a:effectLst/>
                <a:ea typeface="游ゴシック" panose="020B0400000000000000" pitchFamily="50" charset="-128"/>
              </a:rPr>
              <a:t>みな同じ塩味になるように、善人も悪人も</a:t>
            </a:r>
            <a:endParaRPr kumimoji="1" lang="en-US" altLang="ja-JP" sz="4400" b="1" dirty="0">
              <a:solidFill>
                <a:schemeClr val="bg1"/>
              </a:solidFill>
              <a:effectLst/>
              <a:ea typeface="游ゴシック" panose="020B0400000000000000" pitchFamily="50" charset="-128"/>
            </a:endParaRPr>
          </a:p>
          <a:p>
            <a:pPr algn="ctr"/>
            <a:r>
              <a:rPr lang="ja-JP" altLang="en-US" sz="4400" b="1" dirty="0">
                <a:solidFill>
                  <a:schemeClr val="bg1"/>
                </a:solidFill>
                <a:effectLst/>
                <a:ea typeface="游ゴシック" panose="020B0400000000000000" pitchFamily="50" charset="-128"/>
              </a:rPr>
              <a:t>ひと</a:t>
            </a:r>
            <a:r>
              <a:rPr kumimoji="1" lang="ja-JP" altLang="en-US" sz="4400" b="1" dirty="0">
                <a:solidFill>
                  <a:schemeClr val="bg1"/>
                </a:solidFill>
                <a:effectLst/>
                <a:ea typeface="游ゴシック" panose="020B0400000000000000" pitchFamily="50" charset="-128"/>
              </a:rPr>
              <a:t>しく救われる</a:t>
            </a:r>
          </a:p>
        </p:txBody>
      </p:sp>
    </p:spTree>
    <p:custDataLst>
      <p:tags r:id="rId1"/>
    </p:custDataLst>
    <p:extLst>
      <p:ext uri="{BB962C8B-B14F-4D97-AF65-F5344CB8AC3E}">
        <p14:creationId xmlns:p14="http://schemas.microsoft.com/office/powerpoint/2010/main" val="41948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4E73DA9-BFD9-4185-A28D-D198A035A834}"/>
              </a:ext>
            </a:extLst>
          </p:cNvPr>
          <p:cNvSpPr>
            <a:spLocks noGrp="1"/>
          </p:cNvSpPr>
          <p:nvPr>
            <p:ph idx="1"/>
          </p:nvPr>
        </p:nvSpPr>
        <p:spPr>
          <a:xfrm>
            <a:off x="628650" y="404664"/>
            <a:ext cx="7886700" cy="6192688"/>
          </a:xfrm>
        </p:spPr>
        <p:txBody>
          <a:bodyPr>
            <a:normAutofit fontScale="92500" lnSpcReduction="10000"/>
          </a:bodyPr>
          <a:lstStyle/>
          <a:p>
            <a:pPr marL="0" indent="0">
              <a:buNone/>
            </a:pPr>
            <a:r>
              <a:rPr lang="ja-JP" altLang="en-US" sz="6000" b="1" dirty="0"/>
              <a:t>①出世本懐</a:t>
            </a:r>
            <a:endParaRPr kumimoji="1" lang="ja-JP" altLang="en-US" sz="2400"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②信の利益</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③自力の誡め</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ja-JP" altLang="en-US" b="1" dirty="0"/>
          </a:p>
        </p:txBody>
      </p:sp>
      <p:sp>
        <p:nvSpPr>
          <p:cNvPr id="4" name="左中かっこ 3">
            <a:extLst>
              <a:ext uri="{FF2B5EF4-FFF2-40B4-BE49-F238E27FC236}">
                <a16:creationId xmlns:a16="http://schemas.microsoft.com/office/drawing/2014/main" id="{A156BAC1-9D8A-4998-A926-2536C633474E}"/>
              </a:ext>
            </a:extLst>
          </p:cNvPr>
          <p:cNvSpPr/>
          <p:nvPr/>
        </p:nvSpPr>
        <p:spPr>
          <a:xfrm>
            <a:off x="4548589" y="1625168"/>
            <a:ext cx="378226" cy="3281596"/>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964B721-A66D-4EE5-867A-E37D77084084}"/>
              </a:ext>
            </a:extLst>
          </p:cNvPr>
          <p:cNvSpPr txBox="1"/>
          <p:nvPr/>
        </p:nvSpPr>
        <p:spPr>
          <a:xfrm>
            <a:off x="4878789" y="1412776"/>
            <a:ext cx="392573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不断得生</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 平等一味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 心光摂護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 横超五趣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 諸仏称讃</a:t>
            </a:r>
          </a:p>
        </p:txBody>
      </p:sp>
      <p:sp>
        <p:nvSpPr>
          <p:cNvPr id="8" name="正方形/長方形 7">
            <a:extLst>
              <a:ext uri="{FF2B5EF4-FFF2-40B4-BE49-F238E27FC236}">
                <a16:creationId xmlns:a16="http://schemas.microsoft.com/office/drawing/2014/main" id="{C5BF40FA-E8D3-4FE8-9536-1B4429268C17}"/>
              </a:ext>
            </a:extLst>
          </p:cNvPr>
          <p:cNvSpPr/>
          <p:nvPr/>
        </p:nvSpPr>
        <p:spPr>
          <a:xfrm>
            <a:off x="450478" y="1340948"/>
            <a:ext cx="8064872" cy="399091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803BB2F7-FF87-4AAB-8981-D091BB519784}"/>
              </a:ext>
            </a:extLst>
          </p:cNvPr>
          <p:cNvSpPr/>
          <p:nvPr/>
        </p:nvSpPr>
        <p:spPr>
          <a:xfrm>
            <a:off x="4926815" y="2132856"/>
            <a:ext cx="3284645" cy="711846"/>
          </a:xfrm>
          <a:prstGeom prst="rect">
            <a:avLst/>
          </a:prstGeom>
          <a:noFill/>
          <a:ln w="50800">
            <a:solidFill>
              <a:srgbClr val="46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4D0D4727-63BD-DA47-05CA-F41C4989809E}"/>
              </a:ext>
            </a:extLst>
          </p:cNvPr>
          <p:cNvSpPr/>
          <p:nvPr/>
        </p:nvSpPr>
        <p:spPr>
          <a:xfrm>
            <a:off x="4926815" y="2910043"/>
            <a:ext cx="3284645" cy="711846"/>
          </a:xfrm>
          <a:prstGeom prst="rect">
            <a:avLst/>
          </a:prstGeom>
          <a:noFill/>
          <a:ln w="50800">
            <a:solidFill>
              <a:srgbClr val="46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116038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4E73DA9-BFD9-4185-A28D-D198A035A834}"/>
              </a:ext>
            </a:extLst>
          </p:cNvPr>
          <p:cNvSpPr>
            <a:spLocks noGrp="1"/>
          </p:cNvSpPr>
          <p:nvPr>
            <p:ph idx="1"/>
          </p:nvPr>
        </p:nvSpPr>
        <p:spPr>
          <a:xfrm>
            <a:off x="628650" y="404664"/>
            <a:ext cx="7886700" cy="4896544"/>
          </a:xfrm>
        </p:spPr>
        <p:txBody>
          <a:bodyPr>
            <a:normAutofit/>
          </a:bodyPr>
          <a:lstStyle/>
          <a:p>
            <a:pPr marL="0" indent="0">
              <a:buNone/>
            </a:pPr>
            <a:r>
              <a:rPr lang="ja-JP" altLang="en-US" sz="6000" b="1" dirty="0"/>
              <a:t>①出世本懐</a:t>
            </a:r>
            <a:endParaRPr kumimoji="1" lang="ja-JP" altLang="en-US" sz="2400"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6000" b="1" i="0" u="none" strike="noStrike" kern="1200" cap="none" spc="0" normalizeH="0" baseline="0" noProof="0" dirty="0">
                <a:ln>
                  <a:noFill/>
                </a:ln>
                <a:solidFill>
                  <a:prstClr val="black"/>
                </a:solidFill>
                <a:effectLst/>
                <a:uLnTx/>
                <a:uFillTx/>
                <a:latin typeface="Calibri" panose="020F0502020204030204"/>
              </a:rPr>
              <a:t>②信の利益</a:t>
            </a:r>
            <a:endParaRPr kumimoji="1" lang="ja-JP" altLang="en-US" sz="4000" b="1" i="0" u="none" strike="noStrike" kern="1200" cap="none" spc="0" normalizeH="0" baseline="0" noProof="0" dirty="0">
              <a:ln>
                <a:noFill/>
              </a:ln>
              <a:solidFill>
                <a:prstClr val="black"/>
              </a:solidFill>
              <a:effectLst/>
              <a:uLnTx/>
              <a:uFillTx/>
              <a:latin typeface="Calibri" panose="020F0502020204030204"/>
            </a:endParaRPr>
          </a:p>
          <a:p>
            <a:pPr marL="0" indent="0">
              <a:buNone/>
            </a:pPr>
            <a:endParaRPr kumimoji="1"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lang="en-US" altLang="ja-JP" b="1" dirty="0"/>
          </a:p>
          <a:p>
            <a:pPr marL="0" indent="0">
              <a:buNone/>
            </a:pPr>
            <a:endParaRPr kumimoji="1" lang="en-US" altLang="ja-JP" b="1" dirty="0"/>
          </a:p>
          <a:p>
            <a:pPr marL="0" indent="0">
              <a:buNone/>
            </a:pPr>
            <a:endParaRPr kumimoji="1" lang="ja-JP" altLang="en-US" b="1" dirty="0"/>
          </a:p>
        </p:txBody>
      </p:sp>
      <p:sp>
        <p:nvSpPr>
          <p:cNvPr id="4" name="左中かっこ 3">
            <a:extLst>
              <a:ext uri="{FF2B5EF4-FFF2-40B4-BE49-F238E27FC236}">
                <a16:creationId xmlns:a16="http://schemas.microsoft.com/office/drawing/2014/main" id="{A156BAC1-9D8A-4998-A926-2536C633474E}"/>
              </a:ext>
            </a:extLst>
          </p:cNvPr>
          <p:cNvSpPr/>
          <p:nvPr/>
        </p:nvSpPr>
        <p:spPr>
          <a:xfrm>
            <a:off x="4769838" y="1647509"/>
            <a:ext cx="378226" cy="3281596"/>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964B721-A66D-4EE5-867A-E37D77084084}"/>
              </a:ext>
            </a:extLst>
          </p:cNvPr>
          <p:cNvSpPr txBox="1"/>
          <p:nvPr/>
        </p:nvSpPr>
        <p:spPr>
          <a:xfrm>
            <a:off x="5148064" y="1415490"/>
            <a:ext cx="392573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１</a:t>
            </a:r>
            <a:r>
              <a:rPr kumimoji="1" lang="ja-JP" altLang="en-US" sz="4800" b="1" i="0" u="none" strike="noStrike" kern="1200" cap="none" spc="0" normalizeH="0" noProof="0" dirty="0">
                <a:ln>
                  <a:noFill/>
                </a:ln>
                <a:solidFill>
                  <a:prstClr val="black"/>
                </a:solidFill>
                <a:effectLst/>
                <a:uLnTx/>
                <a:uFillTx/>
                <a:latin typeface="Calibri" panose="020F0502020204030204"/>
                <a:ea typeface="游ゴシック" panose="020B0400000000000000" pitchFamily="50" charset="-128"/>
              </a:rPr>
              <a:t> </a:t>
            </a: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不断得生</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r>
              <a:rPr lang="ja-JP" altLang="en-US" sz="4800" b="1" dirty="0">
                <a:solidFill>
                  <a:prstClr val="black"/>
                </a:solidFill>
                <a:ea typeface="游ゴシック" panose="020B0400000000000000" pitchFamily="50" charset="-128"/>
              </a:rPr>
              <a:t>２ 平等一味</a:t>
            </a:r>
          </a:p>
          <a:p>
            <a:r>
              <a:rPr lang="ja-JP" altLang="en-US" sz="4800" b="1" dirty="0">
                <a:solidFill>
                  <a:prstClr val="black"/>
                </a:solidFill>
                <a:ea typeface="游ゴシック" panose="020B0400000000000000" pitchFamily="50" charset="-128"/>
              </a:rPr>
              <a:t>３ 心光摂護</a:t>
            </a:r>
          </a:p>
          <a:p>
            <a:r>
              <a:rPr lang="ja-JP" altLang="en-US" sz="4800" b="1" dirty="0">
                <a:solidFill>
                  <a:prstClr val="black"/>
                </a:solidFill>
                <a:ea typeface="游ゴシック" panose="020B0400000000000000" pitchFamily="50" charset="-128"/>
              </a:rPr>
              <a:t>４ 横超五趣</a:t>
            </a:r>
          </a:p>
          <a:p>
            <a:r>
              <a:rPr lang="ja-JP" altLang="en-US" sz="4800" b="1" dirty="0">
                <a:solidFill>
                  <a:prstClr val="black"/>
                </a:solidFill>
                <a:ea typeface="游ゴシック" panose="020B0400000000000000" pitchFamily="50" charset="-128"/>
              </a:rPr>
              <a:t>５ 諸仏称讃</a:t>
            </a:r>
            <a:endPar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5" name="コンテンツ プレースホルダー 2">
            <a:extLst>
              <a:ext uri="{FF2B5EF4-FFF2-40B4-BE49-F238E27FC236}">
                <a16:creationId xmlns:a16="http://schemas.microsoft.com/office/drawing/2014/main" id="{64E73DA9-BFD9-4185-A28D-D198A035A834}"/>
              </a:ext>
            </a:extLst>
          </p:cNvPr>
          <p:cNvSpPr txBox="1">
            <a:spLocks/>
          </p:cNvSpPr>
          <p:nvPr/>
        </p:nvSpPr>
        <p:spPr>
          <a:xfrm>
            <a:off x="628650" y="5181797"/>
            <a:ext cx="7886700" cy="136815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游ゴシック" panose="020B0400000000000000" pitchFamily="50"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游ゴシック" panose="020B0400000000000000" pitchFamily="50"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游ゴシック" panose="020B0400000000000000" pitchFamily="50"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游ゴシック" panose="020B0400000000000000" pitchFamily="50"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游ゴシック" panose="020B0400000000000000" pitchFamily="50"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endParaRPr lang="en-US" altLang="ja-JP" b="1" dirty="0"/>
          </a:p>
          <a:p>
            <a:pPr marL="0" indent="0">
              <a:buFont typeface="Arial" panose="020B0604020202020204" pitchFamily="34" charset="0"/>
              <a:buNone/>
              <a:defRPr/>
            </a:pPr>
            <a:r>
              <a:rPr lang="ja-JP" altLang="en-US" sz="6000" b="1" dirty="0">
                <a:solidFill>
                  <a:prstClr val="black"/>
                </a:solidFill>
                <a:latin typeface="Calibri" panose="020F0502020204030204"/>
              </a:rPr>
              <a:t>③自力の誡め</a:t>
            </a:r>
            <a:endParaRPr lang="ja-JP" altLang="en-US" b="1" dirty="0"/>
          </a:p>
        </p:txBody>
      </p:sp>
    </p:spTree>
    <p:custDataLst>
      <p:tags r:id="rId1"/>
    </p:custDataLst>
    <p:extLst>
      <p:ext uri="{BB962C8B-B14F-4D97-AF65-F5344CB8AC3E}">
        <p14:creationId xmlns:p14="http://schemas.microsoft.com/office/powerpoint/2010/main" val="79052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build="p"/>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横巻き 1"/>
          <p:cNvSpPr/>
          <p:nvPr/>
        </p:nvSpPr>
        <p:spPr>
          <a:xfrm>
            <a:off x="702643" y="13717"/>
            <a:ext cx="7704856" cy="3168352"/>
          </a:xfrm>
          <a:prstGeom prst="horizontalScroll">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ea typeface="游ゴシック" panose="020B0400000000000000" pitchFamily="50" charset="-128"/>
              </a:rPr>
              <a:t>信の利益（その３）</a:t>
            </a:r>
            <a:endParaRPr lang="en-US" altLang="ja-JP" sz="4400" b="1" dirty="0">
              <a:ea typeface="游ゴシック" panose="020B0400000000000000" pitchFamily="50" charset="-128"/>
            </a:endParaRPr>
          </a:p>
          <a:p>
            <a:pPr algn="ctr"/>
            <a:endParaRPr lang="en-US" altLang="ja-JP" sz="2800" b="1" dirty="0">
              <a:ea typeface="游ゴシック" panose="020B0400000000000000" pitchFamily="50" charset="-128"/>
            </a:endParaRPr>
          </a:p>
          <a:p>
            <a:r>
              <a:rPr kumimoji="1" lang="ja-JP" altLang="en-US" sz="2000" b="1" dirty="0">
                <a:ea typeface="游ゴシック" panose="020B0400000000000000" pitchFamily="50" charset="-128"/>
              </a:rPr>
              <a:t>　　   しん　   こう　しょう   ご                          り　   やく</a:t>
            </a:r>
            <a:endParaRPr kumimoji="1" lang="en-US" altLang="ja-JP" sz="2000" b="1" dirty="0">
              <a:ea typeface="游ゴシック" panose="020B0400000000000000" pitchFamily="50" charset="-128"/>
            </a:endParaRPr>
          </a:p>
          <a:p>
            <a:pPr algn="ctr"/>
            <a:r>
              <a:rPr kumimoji="1" lang="ja-JP" altLang="en-US" sz="6600" b="1" dirty="0">
                <a:ea typeface="游ゴシック" panose="020B0400000000000000" pitchFamily="50" charset="-128"/>
              </a:rPr>
              <a:t>心光摂護の利益</a:t>
            </a:r>
          </a:p>
        </p:txBody>
      </p:sp>
      <p:sp>
        <p:nvSpPr>
          <p:cNvPr id="5" name="正方形/長方形 4"/>
          <p:cNvSpPr/>
          <p:nvPr/>
        </p:nvSpPr>
        <p:spPr>
          <a:xfrm>
            <a:off x="1062683" y="3501008"/>
            <a:ext cx="7344816" cy="2123658"/>
          </a:xfrm>
          <a:prstGeom prst="rect">
            <a:avLst/>
          </a:prstGeom>
          <a:solidFill>
            <a:schemeClr val="bg1"/>
          </a:solidFill>
          <a:ln>
            <a:noFill/>
          </a:ln>
        </p:spPr>
        <p:txBody>
          <a:bodyPr wrap="square">
            <a:spAutoFit/>
          </a:bodyPr>
          <a:lstStyle/>
          <a:p>
            <a:pPr algn="ctr"/>
            <a:r>
              <a:rPr lang="ja-JP" altLang="en-US" sz="6600" b="1" dirty="0">
                <a:ea typeface="游ゴシック" panose="020B0400000000000000" pitchFamily="50" charset="-128"/>
              </a:rPr>
              <a:t>いつも、照らされ</a:t>
            </a:r>
            <a:endParaRPr lang="en-US" altLang="ja-JP" sz="6600" b="1" dirty="0">
              <a:ea typeface="游ゴシック" panose="020B0400000000000000" pitchFamily="50" charset="-128"/>
            </a:endParaRPr>
          </a:p>
          <a:p>
            <a:pPr algn="ctr"/>
            <a:r>
              <a:rPr lang="ja-JP" altLang="en-US" sz="6600" b="1" dirty="0">
                <a:ea typeface="游ゴシック" panose="020B0400000000000000" pitchFamily="50" charset="-128"/>
              </a:rPr>
              <a:t>まもられている私</a:t>
            </a:r>
          </a:p>
        </p:txBody>
      </p:sp>
    </p:spTree>
    <p:custDataLst>
      <p:tags r:id="rId1"/>
    </p:custDataLst>
    <p:extLst>
      <p:ext uri="{BB962C8B-B14F-4D97-AF65-F5344CB8AC3E}">
        <p14:creationId xmlns:p14="http://schemas.microsoft.com/office/powerpoint/2010/main" val="58107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55A04B0-DD03-4E35-8C39-C3E2A8B70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1002"/>
            <a:ext cx="9144000" cy="6455996"/>
          </a:xfrm>
          <a:prstGeom prst="rect">
            <a:avLst/>
          </a:prstGeom>
        </p:spPr>
      </p:pic>
      <p:sp>
        <p:nvSpPr>
          <p:cNvPr id="3" name="正方形/長方形 2"/>
          <p:cNvSpPr/>
          <p:nvPr/>
        </p:nvSpPr>
        <p:spPr>
          <a:xfrm>
            <a:off x="7308304" y="620688"/>
            <a:ext cx="1584176" cy="56166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solidFill>
                <a:schemeClr val="bg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3472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764255" y="345150"/>
            <a:ext cx="1075936" cy="6108748"/>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29</a:t>
            </a:r>
            <a:r>
              <a:rPr kumimoji="1" lang="ja-JP" altLang="en-US" sz="5400" b="1" dirty="0">
                <a:ea typeface="游ゴシック" panose="020B0400000000000000" pitchFamily="50" charset="-128"/>
              </a:rPr>
              <a:t>摂取心光常照護</a:t>
            </a:r>
          </a:p>
        </p:txBody>
      </p:sp>
      <p:sp>
        <p:nvSpPr>
          <p:cNvPr id="12" name="テキスト ボックス 11"/>
          <p:cNvSpPr txBox="1"/>
          <p:nvPr/>
        </p:nvSpPr>
        <p:spPr>
          <a:xfrm>
            <a:off x="5580112" y="189202"/>
            <a:ext cx="1738312" cy="6264696"/>
          </a:xfrm>
          <a:prstGeom prst="rect">
            <a:avLst/>
          </a:prstGeom>
          <a:solidFill>
            <a:srgbClr val="FA608C"/>
          </a:solidFill>
        </p:spPr>
        <p:txBody>
          <a:bodyPr vert="eaVert" wrap="square" rtlCol="0">
            <a:noAutofit/>
          </a:bodyPr>
          <a:lstStyle/>
          <a:p>
            <a:r>
              <a:rPr lang="ja-JP" altLang="en-US" sz="4800" b="1" dirty="0">
                <a:solidFill>
                  <a:schemeClr val="bg1"/>
                </a:solidFill>
                <a:latin typeface="游ゴシック" panose="020B0400000000000000" pitchFamily="50" charset="-128"/>
                <a:ea typeface="游ゴシック" panose="020B0400000000000000" pitchFamily="50" charset="-128"/>
              </a:rPr>
              <a:t>摂取の心光、つねに</a:t>
            </a:r>
            <a:endParaRPr lang="en-US" altLang="ja-JP" sz="4800" b="1" dirty="0">
              <a:solidFill>
                <a:schemeClr val="bg1"/>
              </a:solidFill>
              <a:latin typeface="游ゴシック" panose="020B0400000000000000" pitchFamily="50" charset="-128"/>
              <a:ea typeface="游ゴシック" panose="020B0400000000000000" pitchFamily="50" charset="-128"/>
            </a:endParaRPr>
          </a:p>
          <a:p>
            <a:r>
              <a:rPr lang="ja-JP" altLang="en-US" sz="4800" b="1" dirty="0">
                <a:solidFill>
                  <a:schemeClr val="bg1"/>
                </a:solidFill>
                <a:latin typeface="游ゴシック" panose="020B0400000000000000" pitchFamily="50" charset="-128"/>
                <a:ea typeface="游ゴシック" panose="020B0400000000000000" pitchFamily="50" charset="-128"/>
              </a:rPr>
              <a:t>照護した</a:t>
            </a:r>
            <a:r>
              <a:rPr lang="ja-JP" altLang="en-US" sz="4800" b="1" dirty="0" err="1">
                <a:solidFill>
                  <a:schemeClr val="bg1"/>
                </a:solidFill>
                <a:latin typeface="游ゴシック" panose="020B0400000000000000" pitchFamily="50" charset="-128"/>
                <a:ea typeface="游ゴシック" panose="020B0400000000000000" pitchFamily="50" charset="-128"/>
              </a:rPr>
              <a:t>まふ</a:t>
            </a:r>
            <a:r>
              <a:rPr lang="ja-JP" altLang="en-US" sz="4800" b="1" dirty="0">
                <a:solidFill>
                  <a:schemeClr val="bg1"/>
                </a:solidFill>
                <a:latin typeface="游ゴシック" panose="020B0400000000000000" pitchFamily="50" charset="-128"/>
                <a:ea typeface="游ゴシック" panose="020B0400000000000000" pitchFamily="50" charset="-128"/>
              </a:rPr>
              <a:t>。</a:t>
            </a:r>
            <a:endParaRPr lang="en-US" altLang="ja-JP" sz="4800" b="1" dirty="0">
              <a:solidFill>
                <a:schemeClr val="bg1"/>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5020DE75-4BDB-49DB-870C-89BFB8D156B3}"/>
              </a:ext>
            </a:extLst>
          </p:cNvPr>
          <p:cNvSpPr txBox="1"/>
          <p:nvPr/>
        </p:nvSpPr>
        <p:spPr>
          <a:xfrm>
            <a:off x="2221213" y="189202"/>
            <a:ext cx="2685351" cy="6264696"/>
          </a:xfrm>
          <a:prstGeom prst="rect">
            <a:avLst/>
          </a:prstGeom>
          <a:solidFill>
            <a:srgbClr val="002060"/>
          </a:solidFill>
        </p:spPr>
        <p:txBody>
          <a:bodyPr vert="eaVert" wrap="square" rtlCol="0">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阿弥陀仏の光明はいつも衆生を摂め取ってお護りくださる。</a:t>
            </a:r>
          </a:p>
        </p:txBody>
      </p:sp>
    </p:spTree>
    <p:custDataLst>
      <p:tags r:id="rId1"/>
    </p:custDataLst>
    <p:extLst>
      <p:ext uri="{BB962C8B-B14F-4D97-AF65-F5344CB8AC3E}">
        <p14:creationId xmlns:p14="http://schemas.microsoft.com/office/powerpoint/2010/main" val="95509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円/楕円 10"/>
          <p:cNvSpPr>
            <a:spLocks noChangeAspect="1"/>
          </p:cNvSpPr>
          <p:nvPr/>
        </p:nvSpPr>
        <p:spPr>
          <a:xfrm>
            <a:off x="-561937" y="-1621784"/>
            <a:ext cx="10044608" cy="10042615"/>
          </a:xfrm>
          <a:prstGeom prst="ellipse">
            <a:avLst/>
          </a:prstGeom>
          <a:gradFill flip="none" rotWithShape="1">
            <a:gsLst>
              <a:gs pos="24000">
                <a:srgbClr val="FFFF00"/>
              </a:gs>
              <a:gs pos="100000">
                <a:schemeClr val="bg1">
                  <a:lumMod val="0"/>
                  <a:lumOff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游ゴシック" panose="020B0400000000000000" pitchFamily="50" charset="-128"/>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253" y="-1251520"/>
            <a:ext cx="5880619" cy="8310974"/>
          </a:xfrm>
          <a:prstGeom prst="rect">
            <a:avLst/>
          </a:prstGeom>
        </p:spPr>
      </p:pic>
    </p:spTree>
    <p:custDataLst>
      <p:tags r:id="rId1"/>
    </p:custDataLst>
    <p:extLst>
      <p:ext uri="{BB962C8B-B14F-4D97-AF65-F5344CB8AC3E}">
        <p14:creationId xmlns:p14="http://schemas.microsoft.com/office/powerpoint/2010/main" val="193868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797077" y="221180"/>
            <a:ext cx="1075936" cy="6145832"/>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30</a:t>
            </a:r>
            <a:r>
              <a:rPr kumimoji="1" lang="ja-JP" altLang="en-US" sz="5400" b="1" dirty="0">
                <a:ea typeface="游ゴシック" panose="020B0400000000000000" pitchFamily="50" charset="-128"/>
              </a:rPr>
              <a:t>已能雖破無明闇</a:t>
            </a:r>
            <a:endParaRPr kumimoji="1" lang="ja-JP" altLang="en-US" sz="4400" b="1" dirty="0">
              <a:ea typeface="游ゴシック" panose="020B0400000000000000" pitchFamily="50" charset="-128"/>
            </a:endParaRPr>
          </a:p>
        </p:txBody>
      </p:sp>
      <p:sp>
        <p:nvSpPr>
          <p:cNvPr id="3" name="テキスト ボックス 2"/>
          <p:cNvSpPr txBox="1"/>
          <p:nvPr/>
        </p:nvSpPr>
        <p:spPr>
          <a:xfrm>
            <a:off x="6435959" y="221180"/>
            <a:ext cx="1075936" cy="6140918"/>
          </a:xfrm>
          <a:prstGeom prst="rect">
            <a:avLst/>
          </a:prstGeom>
          <a:noFill/>
        </p:spPr>
        <p:txBody>
          <a:bodyPr vert="eaVert" wrap="square" rtlCol="0">
            <a:spAutoFit/>
          </a:bodyPr>
          <a:lstStyle/>
          <a:p>
            <a:r>
              <a:rPr lang="en-US" altLang="ja-JP" sz="5400" b="1" dirty="0">
                <a:solidFill>
                  <a:prstClr val="black"/>
                </a:solidFill>
                <a:latin typeface="游ゴシック" panose="020B0400000000000000" pitchFamily="50" charset="-128"/>
                <a:ea typeface="游ゴシック" panose="020B0400000000000000" pitchFamily="50" charset="-128"/>
              </a:rPr>
              <a:t>34</a:t>
            </a:r>
            <a:r>
              <a:rPr kumimoji="1" lang="ja-JP" altLang="en-US" sz="5400" b="1" dirty="0">
                <a:ea typeface="游ゴシック" panose="020B0400000000000000" pitchFamily="50" charset="-128"/>
              </a:rPr>
              <a:t>雲霧之下明無闇</a:t>
            </a:r>
          </a:p>
        </p:txBody>
      </p:sp>
      <p:sp>
        <p:nvSpPr>
          <p:cNvPr id="5" name="テキスト ボックス 4"/>
          <p:cNvSpPr txBox="1"/>
          <p:nvPr/>
        </p:nvSpPr>
        <p:spPr>
          <a:xfrm>
            <a:off x="7261475" y="2060848"/>
            <a:ext cx="792088" cy="923330"/>
          </a:xfrm>
          <a:prstGeom prst="rect">
            <a:avLst/>
          </a:prstGeom>
          <a:noFill/>
        </p:spPr>
        <p:txBody>
          <a:bodyPr wrap="square" rtlCol="0">
            <a:spAutoFit/>
          </a:bodyPr>
          <a:lstStyle/>
          <a:p>
            <a:r>
              <a:rPr kumimoji="1" lang="ja-JP" altLang="en-US" sz="5400" b="1" dirty="0">
                <a:ea typeface="游ゴシック" panose="020B0400000000000000" pitchFamily="50" charset="-128"/>
              </a:rPr>
              <a:t>～</a:t>
            </a:r>
          </a:p>
        </p:txBody>
      </p:sp>
      <p:sp>
        <p:nvSpPr>
          <p:cNvPr id="7" name="テキスト ボックス 6"/>
          <p:cNvSpPr txBox="1"/>
          <p:nvPr/>
        </p:nvSpPr>
        <p:spPr>
          <a:xfrm>
            <a:off x="391964" y="215271"/>
            <a:ext cx="6095704" cy="6264696"/>
          </a:xfrm>
          <a:prstGeom prst="rect">
            <a:avLst/>
          </a:prstGeom>
          <a:solidFill>
            <a:srgbClr val="FA608C"/>
          </a:solidFill>
        </p:spPr>
        <p:txBody>
          <a:bodyPr vert="eaVert" wrap="square" rtlCol="0">
            <a:noAutofit/>
          </a:bodyPr>
          <a:lstStyle/>
          <a:p>
            <a:r>
              <a:rPr lang="ja-JP" altLang="en-US" sz="4800" b="1" dirty="0">
                <a:solidFill>
                  <a:schemeClr val="bg1"/>
                </a:solidFill>
                <a:latin typeface="游ゴシック" panose="020B0400000000000000" pitchFamily="50" charset="-128"/>
                <a:ea typeface="游ゴシック" panose="020B0400000000000000" pitchFamily="50" charset="-128"/>
              </a:rPr>
              <a:t>すでによく無明の闇を</a:t>
            </a:r>
            <a:r>
              <a:rPr lang="ja-JP" altLang="en-US" sz="4800" b="1" dirty="0" err="1">
                <a:solidFill>
                  <a:schemeClr val="bg1"/>
                </a:solidFill>
                <a:latin typeface="游ゴシック" panose="020B0400000000000000" pitchFamily="50" charset="-128"/>
                <a:ea typeface="游ゴシック" panose="020B0400000000000000" pitchFamily="50" charset="-128"/>
              </a:rPr>
              <a:t>破すといへども</a:t>
            </a:r>
            <a:r>
              <a:rPr lang="ja-JP" altLang="en-US" sz="4800" b="1" dirty="0">
                <a:solidFill>
                  <a:schemeClr val="bg1"/>
                </a:solidFill>
                <a:latin typeface="游ゴシック" panose="020B0400000000000000" pitchFamily="50" charset="-128"/>
                <a:ea typeface="游ゴシック" panose="020B0400000000000000" pitchFamily="50" charset="-128"/>
              </a:rPr>
              <a:t>、貪愛瞋憎の雲霧、つねに真実信心の天に覆へり。たとえば日光の雲霧に覆はる</a:t>
            </a:r>
            <a:r>
              <a:rPr lang="ja-JP" altLang="en-US" sz="4800" b="1" dirty="0" err="1">
                <a:solidFill>
                  <a:schemeClr val="bg1"/>
                </a:solidFill>
                <a:latin typeface="游ゴシック" panose="020B0400000000000000" pitchFamily="50" charset="-128"/>
                <a:ea typeface="游ゴシック" panose="020B0400000000000000" pitchFamily="50" charset="-128"/>
              </a:rPr>
              <a:t>れども</a:t>
            </a:r>
            <a:r>
              <a:rPr lang="ja-JP" altLang="en-US" sz="4800" b="1" dirty="0">
                <a:solidFill>
                  <a:schemeClr val="bg1"/>
                </a:solidFill>
                <a:latin typeface="游ゴシック" panose="020B0400000000000000" pitchFamily="50" charset="-128"/>
                <a:ea typeface="游ゴシック" panose="020B0400000000000000" pitchFamily="50" charset="-128"/>
              </a:rPr>
              <a:t>、雲霧の下あきらかにして闇なきがごとし。</a:t>
            </a:r>
            <a:endParaRPr lang="en-US" altLang="ja-JP" sz="4800" b="1" dirty="0">
              <a:solidFill>
                <a:schemeClr val="bg1"/>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267182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681664" y="205780"/>
            <a:ext cx="6832640" cy="6319564"/>
          </a:xfrm>
          <a:prstGeom prst="rect">
            <a:avLst/>
          </a:prstGeom>
          <a:solidFill>
            <a:srgbClr val="002060"/>
          </a:solidFill>
        </p:spPr>
        <p:txBody>
          <a:bodyPr vert="eaVert" wrap="square" rtlCol="0">
            <a:spAutoFit/>
          </a:bodyPr>
          <a:lstStyle/>
          <a:p>
            <a:r>
              <a:rPr lang="ja-JP" altLang="en-US" sz="4800" b="1" dirty="0">
                <a:solidFill>
                  <a:schemeClr val="bg1"/>
                </a:solidFill>
                <a:ea typeface="游ゴシック" panose="020B0400000000000000" pitchFamily="50" charset="-128"/>
              </a:rPr>
              <a:t>すでに無明の闇ははれても、貪りや怒りの雲や霧は、いつもまことの信心の空をおおっている。しかし、たとえば日光が雲や霧にさえぎられても、その下は明るくて闇がないのと同じである。</a:t>
            </a:r>
          </a:p>
        </p:txBody>
      </p:sp>
    </p:spTree>
    <p:extLst>
      <p:ext uri="{BB962C8B-B14F-4D97-AF65-F5344CB8AC3E}">
        <p14:creationId xmlns:p14="http://schemas.microsoft.com/office/powerpoint/2010/main" val="64908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681664" y="205780"/>
            <a:ext cx="6832640" cy="6319564"/>
          </a:xfrm>
          <a:prstGeom prst="rect">
            <a:avLst/>
          </a:prstGeom>
          <a:solidFill>
            <a:srgbClr val="002060"/>
          </a:solidFill>
        </p:spPr>
        <p:txBody>
          <a:bodyPr vert="eaVert" wrap="square" rtlCol="0">
            <a:spAutoFit/>
          </a:bodyPr>
          <a:lstStyle/>
          <a:p>
            <a:r>
              <a:rPr lang="ja-JP" altLang="en-US" sz="4800" b="1" dirty="0">
                <a:solidFill>
                  <a:schemeClr val="bg1"/>
                </a:solidFill>
                <a:ea typeface="游ゴシック" panose="020B0400000000000000" pitchFamily="50" charset="-128"/>
              </a:rPr>
              <a:t>すでに無明の闇ははれても、</a:t>
            </a:r>
            <a:r>
              <a:rPr lang="ja-JP" altLang="en-US" sz="4800" b="1" dirty="0">
                <a:solidFill>
                  <a:srgbClr val="FF0000"/>
                </a:solidFill>
                <a:effectLst>
                  <a:glow rad="228600">
                    <a:schemeClr val="bg1"/>
                  </a:glow>
                </a:effectLst>
                <a:ea typeface="游ゴシック" panose="020B0400000000000000" pitchFamily="50" charset="-128"/>
              </a:rPr>
              <a:t>貪りや怒りの雲や霧</a:t>
            </a:r>
            <a:r>
              <a:rPr lang="ja-JP" altLang="en-US" sz="4800" b="1" dirty="0">
                <a:solidFill>
                  <a:schemeClr val="bg1"/>
                </a:solidFill>
                <a:ea typeface="游ゴシック" panose="020B0400000000000000" pitchFamily="50" charset="-128"/>
              </a:rPr>
              <a:t>は、いつもまことの信心の空をおおっている。しかし、たとえば日光が雲や霧にさえぎられても、その下は明るくて闇がないのと同じである。</a:t>
            </a:r>
          </a:p>
        </p:txBody>
      </p:sp>
    </p:spTree>
    <p:extLst>
      <p:ext uri="{BB962C8B-B14F-4D97-AF65-F5344CB8AC3E}">
        <p14:creationId xmlns:p14="http://schemas.microsoft.com/office/powerpoint/2010/main" val="29925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14351" y="1169709"/>
            <a:ext cx="1440160" cy="1092800"/>
          </a:xfrm>
          <a:prstGeom prst="rect">
            <a:avLst/>
          </a:prstGeom>
          <a:noFill/>
        </p:spPr>
        <p:txBody>
          <a:bodyPr wrap="square" rtlCol="0">
            <a:spAutoFit/>
          </a:bodyPr>
          <a:lstStyle/>
          <a:p>
            <a:pPr>
              <a:lnSpc>
                <a:spcPct val="90000"/>
              </a:lnSpc>
            </a:pPr>
            <a:r>
              <a:rPr kumimoji="1" lang="ja-JP" altLang="en-US" sz="2400" b="1" dirty="0">
                <a:ea typeface="游ゴシック" panose="020B0400000000000000" pitchFamily="50" charset="-128"/>
              </a:rPr>
              <a:t> </a:t>
            </a:r>
            <a:r>
              <a:rPr kumimoji="1" lang="ja-JP" altLang="en-US" b="1" dirty="0">
                <a:ea typeface="游ゴシック" panose="020B0400000000000000" pitchFamily="50" charset="-128"/>
              </a:rPr>
              <a:t>とん   よく</a:t>
            </a:r>
            <a:r>
              <a:rPr kumimoji="1" lang="ja-JP" altLang="en-US" sz="4800" b="1" dirty="0">
                <a:solidFill>
                  <a:srgbClr val="FF0000"/>
                </a:solidFill>
                <a:ea typeface="游ゴシック" panose="020B0400000000000000" pitchFamily="50" charset="-128"/>
              </a:rPr>
              <a:t>貪欲</a:t>
            </a:r>
          </a:p>
        </p:txBody>
      </p:sp>
      <p:sp>
        <p:nvSpPr>
          <p:cNvPr id="3" name="テキスト ボックス 2"/>
          <p:cNvSpPr txBox="1"/>
          <p:nvPr/>
        </p:nvSpPr>
        <p:spPr>
          <a:xfrm>
            <a:off x="414351" y="2957807"/>
            <a:ext cx="1440160" cy="1037400"/>
          </a:xfrm>
          <a:prstGeom prst="rect">
            <a:avLst/>
          </a:prstGeom>
          <a:noFill/>
        </p:spPr>
        <p:txBody>
          <a:bodyPr wrap="square" rtlCol="0">
            <a:spAutoFit/>
          </a:bodyPr>
          <a:lstStyle/>
          <a:p>
            <a:pPr>
              <a:lnSpc>
                <a:spcPct val="90000"/>
              </a:lnSpc>
            </a:pPr>
            <a:r>
              <a:rPr kumimoji="1" lang="ja-JP" altLang="en-US" sz="2000" b="1" dirty="0">
                <a:ea typeface="游ゴシック" panose="020B0400000000000000" pitchFamily="50" charset="-128"/>
              </a:rPr>
              <a:t>  </a:t>
            </a:r>
            <a:r>
              <a:rPr kumimoji="1" lang="ja-JP" altLang="en-US" b="1" dirty="0">
                <a:ea typeface="游ゴシック" panose="020B0400000000000000" pitchFamily="50" charset="-128"/>
              </a:rPr>
              <a:t>しん    に</a:t>
            </a:r>
            <a:r>
              <a:rPr kumimoji="1" lang="ja-JP" altLang="en-US" sz="4800" b="1" dirty="0">
                <a:solidFill>
                  <a:srgbClr val="FF0000"/>
                </a:solidFill>
                <a:ea typeface="游ゴシック" panose="020B0400000000000000" pitchFamily="50" charset="-128"/>
              </a:rPr>
              <a:t>瞋恚</a:t>
            </a:r>
          </a:p>
        </p:txBody>
      </p:sp>
      <p:sp>
        <p:nvSpPr>
          <p:cNvPr id="4" name="テキスト ボックス 3"/>
          <p:cNvSpPr txBox="1"/>
          <p:nvPr/>
        </p:nvSpPr>
        <p:spPr>
          <a:xfrm>
            <a:off x="424622" y="4497163"/>
            <a:ext cx="1440160" cy="1092800"/>
          </a:xfrm>
          <a:prstGeom prst="rect">
            <a:avLst/>
          </a:prstGeom>
          <a:noFill/>
        </p:spPr>
        <p:txBody>
          <a:bodyPr wrap="square" rtlCol="0">
            <a:spAutoFit/>
          </a:bodyPr>
          <a:lstStyle/>
          <a:p>
            <a:pPr>
              <a:lnSpc>
                <a:spcPct val="90000"/>
              </a:lnSpc>
            </a:pPr>
            <a:r>
              <a:rPr lang="ja-JP" altLang="en-US" sz="2400" b="1" dirty="0">
                <a:ea typeface="游ゴシック" panose="020B0400000000000000" pitchFamily="50" charset="-128"/>
              </a:rPr>
              <a:t>   </a:t>
            </a:r>
            <a:r>
              <a:rPr kumimoji="1" lang="ja-JP" altLang="en-US" b="1" dirty="0">
                <a:ea typeface="游ゴシック" panose="020B0400000000000000" pitchFamily="50" charset="-128"/>
              </a:rPr>
              <a:t>ぐ　 ち</a:t>
            </a:r>
            <a:endParaRPr kumimoji="1" lang="en-US" altLang="ja-JP" b="1" dirty="0">
              <a:ea typeface="游ゴシック" panose="020B0400000000000000" pitchFamily="50" charset="-128"/>
            </a:endParaRPr>
          </a:p>
          <a:p>
            <a:pPr>
              <a:lnSpc>
                <a:spcPct val="90000"/>
              </a:lnSpc>
            </a:pPr>
            <a:r>
              <a:rPr kumimoji="1" lang="ja-JP" altLang="en-US" sz="4800" b="1" dirty="0">
                <a:solidFill>
                  <a:srgbClr val="FF0000"/>
                </a:solidFill>
                <a:ea typeface="游ゴシック" panose="020B0400000000000000" pitchFamily="50" charset="-128"/>
              </a:rPr>
              <a:t>愚痴</a:t>
            </a:r>
          </a:p>
        </p:txBody>
      </p:sp>
      <p:sp>
        <p:nvSpPr>
          <p:cNvPr id="5" name="テキスト ボックス 4"/>
          <p:cNvSpPr txBox="1"/>
          <p:nvPr/>
        </p:nvSpPr>
        <p:spPr>
          <a:xfrm>
            <a:off x="1619672" y="1499007"/>
            <a:ext cx="7222274" cy="1323439"/>
          </a:xfrm>
          <a:prstGeom prst="rect">
            <a:avLst/>
          </a:prstGeom>
          <a:noFill/>
        </p:spPr>
        <p:txBody>
          <a:bodyPr wrap="square" rtlCol="0">
            <a:spAutoFit/>
          </a:bodyPr>
          <a:lstStyle/>
          <a:p>
            <a:r>
              <a:rPr kumimoji="1" lang="ja-JP" altLang="en-US" sz="4000" b="1" dirty="0">
                <a:ea typeface="游ゴシック" panose="020B0400000000000000" pitchFamily="50" charset="-128"/>
              </a:rPr>
              <a:t>＝むさぼり。自分中心の欲望　</a:t>
            </a:r>
            <a:endParaRPr kumimoji="1" lang="en-US" altLang="ja-JP" sz="4000" b="1" dirty="0">
              <a:ea typeface="游ゴシック" panose="020B0400000000000000" pitchFamily="50" charset="-128"/>
            </a:endParaRPr>
          </a:p>
          <a:p>
            <a:r>
              <a:rPr lang="ja-JP" altLang="en-US" sz="4000" b="1" dirty="0">
                <a:ea typeface="游ゴシック" panose="020B0400000000000000" pitchFamily="50" charset="-128"/>
              </a:rPr>
              <a:t>　</a:t>
            </a:r>
            <a:r>
              <a:rPr kumimoji="1" lang="ja-JP" altLang="en-US" sz="4000" b="1" dirty="0">
                <a:ea typeface="游ゴシック" panose="020B0400000000000000" pitchFamily="50" charset="-128"/>
              </a:rPr>
              <a:t>を際限なく追求する心。</a:t>
            </a:r>
          </a:p>
        </p:txBody>
      </p:sp>
      <p:sp>
        <p:nvSpPr>
          <p:cNvPr id="6" name="テキスト ボックス 5"/>
          <p:cNvSpPr txBox="1"/>
          <p:nvPr/>
        </p:nvSpPr>
        <p:spPr>
          <a:xfrm>
            <a:off x="1619672" y="3212976"/>
            <a:ext cx="7401786" cy="1323439"/>
          </a:xfrm>
          <a:prstGeom prst="rect">
            <a:avLst/>
          </a:prstGeom>
          <a:noFill/>
        </p:spPr>
        <p:txBody>
          <a:bodyPr wrap="square" rtlCol="0">
            <a:spAutoFit/>
          </a:bodyPr>
          <a:lstStyle/>
          <a:p>
            <a:r>
              <a:rPr kumimoji="1" lang="ja-JP" altLang="en-US" sz="4000" b="1" dirty="0">
                <a:ea typeface="游ゴシック" panose="020B0400000000000000" pitchFamily="50" charset="-128"/>
              </a:rPr>
              <a:t>＝いかり。自分に都合の悪い</a:t>
            </a:r>
            <a:endParaRPr kumimoji="1" lang="en-US" altLang="ja-JP" sz="4000" b="1" dirty="0">
              <a:ea typeface="游ゴシック" panose="020B0400000000000000" pitchFamily="50" charset="-128"/>
            </a:endParaRPr>
          </a:p>
          <a:p>
            <a:r>
              <a:rPr lang="ja-JP" altLang="en-US" sz="4000" b="1" dirty="0">
                <a:ea typeface="游ゴシック" panose="020B0400000000000000" pitchFamily="50" charset="-128"/>
              </a:rPr>
              <a:t>　</a:t>
            </a:r>
            <a:r>
              <a:rPr kumimoji="1" lang="ja-JP" altLang="en-US" sz="4000" b="1" dirty="0">
                <a:ea typeface="游ゴシック" panose="020B0400000000000000" pitchFamily="50" charset="-128"/>
              </a:rPr>
              <a:t>ものを排除しようとする心。</a:t>
            </a:r>
          </a:p>
        </p:txBody>
      </p:sp>
      <p:sp>
        <p:nvSpPr>
          <p:cNvPr id="7" name="テキスト ボックス 6"/>
          <p:cNvSpPr txBox="1"/>
          <p:nvPr/>
        </p:nvSpPr>
        <p:spPr>
          <a:xfrm>
            <a:off x="1619672" y="4875972"/>
            <a:ext cx="7774929" cy="1323439"/>
          </a:xfrm>
          <a:prstGeom prst="rect">
            <a:avLst/>
          </a:prstGeom>
          <a:noFill/>
        </p:spPr>
        <p:txBody>
          <a:bodyPr wrap="square" rtlCol="0">
            <a:spAutoFit/>
          </a:bodyPr>
          <a:lstStyle/>
          <a:p>
            <a:r>
              <a:rPr kumimoji="1" lang="ja-JP" altLang="en-US" sz="4000" b="1" dirty="0">
                <a:ea typeface="游ゴシック" panose="020B0400000000000000" pitchFamily="50" charset="-128"/>
              </a:rPr>
              <a:t>＝おろかさ。自分中心にものを</a:t>
            </a:r>
            <a:endParaRPr kumimoji="1" lang="en-US" altLang="ja-JP" sz="4000" b="1" dirty="0">
              <a:ea typeface="游ゴシック" panose="020B0400000000000000" pitchFamily="50" charset="-128"/>
            </a:endParaRPr>
          </a:p>
          <a:p>
            <a:r>
              <a:rPr lang="ja-JP" altLang="en-US" sz="4000" b="1" dirty="0">
                <a:ea typeface="游ゴシック" panose="020B0400000000000000" pitchFamily="50" charset="-128"/>
              </a:rPr>
              <a:t>　</a:t>
            </a:r>
            <a:r>
              <a:rPr kumimoji="1" lang="ja-JP" altLang="en-US" sz="4000" b="1" dirty="0">
                <a:ea typeface="游ゴシック" panose="020B0400000000000000" pitchFamily="50" charset="-128"/>
              </a:rPr>
              <a:t>考え、真実を見ようとしない。</a:t>
            </a:r>
          </a:p>
        </p:txBody>
      </p:sp>
      <p:sp>
        <p:nvSpPr>
          <p:cNvPr id="8" name="角丸四角形 7"/>
          <p:cNvSpPr/>
          <p:nvPr/>
        </p:nvSpPr>
        <p:spPr>
          <a:xfrm>
            <a:off x="2051720" y="137225"/>
            <a:ext cx="5134042" cy="1008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chemeClr val="tx1"/>
                </a:solidFill>
                <a:ea typeface="游ゴシック" panose="020B0400000000000000" pitchFamily="50" charset="-128"/>
              </a:rPr>
              <a:t>三毒の煩悩</a:t>
            </a:r>
          </a:p>
        </p:txBody>
      </p:sp>
    </p:spTree>
    <p:custDataLst>
      <p:tags r:id="rId1"/>
    </p:custDataLst>
    <p:extLst>
      <p:ext uri="{BB962C8B-B14F-4D97-AF65-F5344CB8AC3E}">
        <p14:creationId xmlns:p14="http://schemas.microsoft.com/office/powerpoint/2010/main" val="258660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681664" y="205780"/>
            <a:ext cx="6832640" cy="6319564"/>
          </a:xfrm>
          <a:prstGeom prst="rect">
            <a:avLst/>
          </a:prstGeom>
          <a:solidFill>
            <a:srgbClr val="002060"/>
          </a:solid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すでに無明の闇ははれても、</a:t>
            </a:r>
            <a:r>
              <a:rPr kumimoji="1" lang="ja-JP" altLang="en-US" sz="48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貪りや怒りの雲や霧</a:t>
            </a:r>
            <a:r>
              <a:rPr kumimoji="1" lang="ja-JP" altLang="en-US" sz="4800" b="1" i="0" u="none" strike="noStrike" kern="1200" cap="none" spc="0" normalizeH="0" baseline="0" noProof="0" dirty="0">
                <a:ln>
                  <a:noFill/>
                </a:ln>
                <a:solidFill>
                  <a:prstClr val="white"/>
                </a:solidFill>
                <a:uLnTx/>
                <a:uFillTx/>
                <a:latin typeface="Calibri" panose="020F0502020204030204"/>
                <a:ea typeface="游ゴシック" panose="020B0400000000000000" pitchFamily="50" charset="-128"/>
                <a:cs typeface="+mn-cs"/>
              </a:rPr>
              <a:t>は、いつもまことの信心の空をおおっている。しかし、たとえば日光が雲や霧にさえぎられても、その下は明るくて闇がないのと同じである。</a:t>
            </a:r>
          </a:p>
        </p:txBody>
      </p:sp>
    </p:spTree>
    <p:extLst>
      <p:ext uri="{BB962C8B-B14F-4D97-AF65-F5344CB8AC3E}">
        <p14:creationId xmlns:p14="http://schemas.microsoft.com/office/powerpoint/2010/main" val="66276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太陽 3"/>
          <p:cNvSpPr/>
          <p:nvPr/>
        </p:nvSpPr>
        <p:spPr>
          <a:xfrm>
            <a:off x="395538" y="-33102"/>
            <a:ext cx="2600326" cy="252599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雲 4"/>
          <p:cNvSpPr/>
          <p:nvPr/>
        </p:nvSpPr>
        <p:spPr>
          <a:xfrm>
            <a:off x="3446674" y="1113713"/>
            <a:ext cx="6528828" cy="3156947"/>
          </a:xfrm>
          <a:prstGeom prst="cloud">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srgbClr val="FA608C"/>
                </a:solidFill>
                <a:effectLst/>
                <a:uLnTx/>
                <a:uFillTx/>
                <a:latin typeface="Calibri" panose="020F0502020204030204"/>
                <a:ea typeface="游ゴシック" panose="020B0400000000000000" pitchFamily="50" charset="-128"/>
                <a:cs typeface="+mn-cs"/>
              </a:rPr>
              <a:t>  貪 欲</a:t>
            </a:r>
          </a:p>
        </p:txBody>
      </p:sp>
      <p:sp>
        <p:nvSpPr>
          <p:cNvPr id="6" name="雲 5"/>
          <p:cNvSpPr/>
          <p:nvPr/>
        </p:nvSpPr>
        <p:spPr>
          <a:xfrm>
            <a:off x="-965056" y="2285713"/>
            <a:ext cx="6528828" cy="2592288"/>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瞋 恚</a:t>
            </a:r>
          </a:p>
        </p:txBody>
      </p:sp>
      <p:sp>
        <p:nvSpPr>
          <p:cNvPr id="16" name="台形 15"/>
          <p:cNvSpPr/>
          <p:nvPr/>
        </p:nvSpPr>
        <p:spPr>
          <a:xfrm>
            <a:off x="-856863" y="4322190"/>
            <a:ext cx="5214772" cy="3298467"/>
          </a:xfrm>
          <a:prstGeom prst="trapezoid">
            <a:avLst/>
          </a:prstGeom>
          <a:solidFill>
            <a:srgbClr val="FFC000"/>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台形 16"/>
          <p:cNvSpPr/>
          <p:nvPr/>
        </p:nvSpPr>
        <p:spPr>
          <a:xfrm>
            <a:off x="2365063" y="4270661"/>
            <a:ext cx="4536881" cy="3472441"/>
          </a:xfrm>
          <a:prstGeom prst="trapezoid">
            <a:avLst/>
          </a:prstGeom>
          <a:solidFill>
            <a:srgbClr val="FFC000"/>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台形 17"/>
          <p:cNvSpPr/>
          <p:nvPr/>
        </p:nvSpPr>
        <p:spPr>
          <a:xfrm>
            <a:off x="4828536" y="4322190"/>
            <a:ext cx="5562598" cy="3478247"/>
          </a:xfrm>
          <a:prstGeom prst="trapezoid">
            <a:avLst/>
          </a:prstGeom>
          <a:solidFill>
            <a:srgbClr val="FFC000"/>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1043608" y="5229200"/>
            <a:ext cx="74562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solidFill>
                    <a:srgbClr val="FFFF00"/>
                  </a:solid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闇なきがごとし</a:t>
            </a:r>
          </a:p>
        </p:txBody>
      </p:sp>
    </p:spTree>
    <p:custDataLst>
      <p:tags r:id="rId1"/>
    </p:custDataLst>
    <p:extLst>
      <p:ext uri="{BB962C8B-B14F-4D97-AF65-F5344CB8AC3E}">
        <p14:creationId xmlns:p14="http://schemas.microsoft.com/office/powerpoint/2010/main" val="54587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7" grpId="0" animBg="1"/>
      <p:bldP spid="18"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8|1.6|3.9|10.5|3.3|9.5|4.2|2.4|14.8|5.8|1.4"/>
</p:tagLst>
</file>

<file path=ppt/tags/tag10.xml><?xml version="1.0" encoding="utf-8"?>
<p:tagLst xmlns:a="http://schemas.openxmlformats.org/drawingml/2006/main" xmlns:r="http://schemas.openxmlformats.org/officeDocument/2006/relationships" xmlns:p="http://schemas.openxmlformats.org/presentationml/2006/main">
  <p:tag name="TIMING" val="|10.6|17.1|0.6|1.6"/>
</p:tagLst>
</file>

<file path=ppt/tags/tag100.xml><?xml version="1.0" encoding="utf-8"?>
<p:tagLst xmlns:a="http://schemas.openxmlformats.org/drawingml/2006/main" xmlns:r="http://schemas.openxmlformats.org/officeDocument/2006/relationships" xmlns:p="http://schemas.openxmlformats.org/presentationml/2006/main">
  <p:tag name="TIMING" val="|1.8|4.7|1.3|4.7"/>
</p:tagLst>
</file>

<file path=ppt/tags/tag101.xml><?xml version="1.0" encoding="utf-8"?>
<p:tagLst xmlns:a="http://schemas.openxmlformats.org/drawingml/2006/main" xmlns:r="http://schemas.openxmlformats.org/officeDocument/2006/relationships" xmlns:p="http://schemas.openxmlformats.org/presentationml/2006/main">
  <p:tag name="TIMING" val="|6.8"/>
</p:tagLst>
</file>

<file path=ppt/tags/tag102.xml><?xml version="1.0" encoding="utf-8"?>
<p:tagLst xmlns:a="http://schemas.openxmlformats.org/drawingml/2006/main" xmlns:r="http://schemas.openxmlformats.org/officeDocument/2006/relationships" xmlns:p="http://schemas.openxmlformats.org/presentationml/2006/main">
  <p:tag name="TIMING" val="|10.3|0.7|2.8|0.9"/>
</p:tagLst>
</file>

<file path=ppt/tags/tag103.xml><?xml version="1.0" encoding="utf-8"?>
<p:tagLst xmlns:a="http://schemas.openxmlformats.org/drawingml/2006/main" xmlns:r="http://schemas.openxmlformats.org/officeDocument/2006/relationships" xmlns:p="http://schemas.openxmlformats.org/presentationml/2006/main">
  <p:tag name="TIMING" val="|6.6|5.1|0.9"/>
</p:tagLst>
</file>

<file path=ppt/tags/tag104.xml><?xml version="1.0" encoding="utf-8"?>
<p:tagLst xmlns:a="http://schemas.openxmlformats.org/drawingml/2006/main" xmlns:r="http://schemas.openxmlformats.org/officeDocument/2006/relationships" xmlns:p="http://schemas.openxmlformats.org/presentationml/2006/main">
  <p:tag name="TIMING" val="|5.5|8.7"/>
</p:tagLst>
</file>

<file path=ppt/tags/tag105.xml><?xml version="1.0" encoding="utf-8"?>
<p:tagLst xmlns:a="http://schemas.openxmlformats.org/drawingml/2006/main" xmlns:r="http://schemas.openxmlformats.org/officeDocument/2006/relationships" xmlns:p="http://schemas.openxmlformats.org/presentationml/2006/main">
  <p:tag name="TIMING" val="|11.1|11.3"/>
</p:tagLst>
</file>

<file path=ppt/tags/tag11.xml><?xml version="1.0" encoding="utf-8"?>
<p:tagLst xmlns:a="http://schemas.openxmlformats.org/drawingml/2006/main" xmlns:r="http://schemas.openxmlformats.org/officeDocument/2006/relationships" xmlns:p="http://schemas.openxmlformats.org/presentationml/2006/main">
  <p:tag name="TIMING" val="|12"/>
</p:tagLst>
</file>

<file path=ppt/tags/tag12.xml><?xml version="1.0" encoding="utf-8"?>
<p:tagLst xmlns:a="http://schemas.openxmlformats.org/drawingml/2006/main" xmlns:r="http://schemas.openxmlformats.org/officeDocument/2006/relationships" xmlns:p="http://schemas.openxmlformats.org/presentationml/2006/main">
  <p:tag name="TIMING" val="|10.3|8.7"/>
</p:tagLst>
</file>

<file path=ppt/tags/tag13.xml><?xml version="1.0" encoding="utf-8"?>
<p:tagLst xmlns:a="http://schemas.openxmlformats.org/drawingml/2006/main" xmlns:r="http://schemas.openxmlformats.org/officeDocument/2006/relationships" xmlns:p="http://schemas.openxmlformats.org/presentationml/2006/main">
  <p:tag name="TIMING" val="|11.8|4.8"/>
</p:tagLst>
</file>

<file path=ppt/tags/tag14.xml><?xml version="1.0" encoding="utf-8"?>
<p:tagLst xmlns:a="http://schemas.openxmlformats.org/drawingml/2006/main" xmlns:r="http://schemas.openxmlformats.org/officeDocument/2006/relationships" xmlns:p="http://schemas.openxmlformats.org/presentationml/2006/main">
  <p:tag name="TIMING" val="|13.4"/>
</p:tagLst>
</file>

<file path=ppt/tags/tag15.xml><?xml version="1.0" encoding="utf-8"?>
<p:tagLst xmlns:a="http://schemas.openxmlformats.org/drawingml/2006/main" xmlns:r="http://schemas.openxmlformats.org/officeDocument/2006/relationships" xmlns:p="http://schemas.openxmlformats.org/presentationml/2006/main">
  <p:tag name="TIMING" val="|0.9|2.5|1.2"/>
</p:tagLst>
</file>

<file path=ppt/tags/tag16.xml><?xml version="1.0" encoding="utf-8"?>
<p:tagLst xmlns:a="http://schemas.openxmlformats.org/drawingml/2006/main" xmlns:r="http://schemas.openxmlformats.org/officeDocument/2006/relationships" xmlns:p="http://schemas.openxmlformats.org/presentationml/2006/main">
  <p:tag name="TIMING" val="|3.9|2.5|1.6|1.4|1.5|1.6|1.7"/>
</p:tagLst>
</file>

<file path=ppt/tags/tag17.xml><?xml version="1.0" encoding="utf-8"?>
<p:tagLst xmlns:a="http://schemas.openxmlformats.org/drawingml/2006/main" xmlns:r="http://schemas.openxmlformats.org/officeDocument/2006/relationships" xmlns:p="http://schemas.openxmlformats.org/presentationml/2006/main">
  <p:tag name="TIMING" val="|4.1|15"/>
</p:tagLst>
</file>

<file path=ppt/tags/tag18.xml><?xml version="1.0" encoding="utf-8"?>
<p:tagLst xmlns:a="http://schemas.openxmlformats.org/drawingml/2006/main" xmlns:r="http://schemas.openxmlformats.org/officeDocument/2006/relationships" xmlns:p="http://schemas.openxmlformats.org/presentationml/2006/main">
  <p:tag name="TIMING" val="|2|3.8|0.7"/>
</p:tagLst>
</file>

<file path=ppt/tags/tag19.xml><?xml version="1.0" encoding="utf-8"?>
<p:tagLst xmlns:a="http://schemas.openxmlformats.org/drawingml/2006/main" xmlns:r="http://schemas.openxmlformats.org/officeDocument/2006/relationships" xmlns:p="http://schemas.openxmlformats.org/presentationml/2006/main">
  <p:tag name="TIMING" val="|8.5|9"/>
</p:tagLst>
</file>

<file path=ppt/tags/tag2.xml><?xml version="1.0" encoding="utf-8"?>
<p:tagLst xmlns:a="http://schemas.openxmlformats.org/drawingml/2006/main" xmlns:r="http://schemas.openxmlformats.org/officeDocument/2006/relationships" xmlns:p="http://schemas.openxmlformats.org/presentationml/2006/main">
  <p:tag name="TIMING" val="|6|1.1|3.6|1.1|17.9"/>
</p:tagLst>
</file>

<file path=ppt/tags/tag20.xml><?xml version="1.0" encoding="utf-8"?>
<p:tagLst xmlns:a="http://schemas.openxmlformats.org/drawingml/2006/main" xmlns:r="http://schemas.openxmlformats.org/officeDocument/2006/relationships" xmlns:p="http://schemas.openxmlformats.org/presentationml/2006/main">
  <p:tag name="TIMING" val="|9.5"/>
</p:tagLst>
</file>

<file path=ppt/tags/tag21.xml><?xml version="1.0" encoding="utf-8"?>
<p:tagLst xmlns:a="http://schemas.openxmlformats.org/drawingml/2006/main" xmlns:r="http://schemas.openxmlformats.org/officeDocument/2006/relationships" xmlns:p="http://schemas.openxmlformats.org/presentationml/2006/main">
  <p:tag name="TIMING" val="|17.1"/>
</p:tagLst>
</file>

<file path=ppt/tags/tag22.xml><?xml version="1.0" encoding="utf-8"?>
<p:tagLst xmlns:a="http://schemas.openxmlformats.org/drawingml/2006/main" xmlns:r="http://schemas.openxmlformats.org/officeDocument/2006/relationships" xmlns:p="http://schemas.openxmlformats.org/presentationml/2006/main">
  <p:tag name="TIMING" val="|5.4|1.2|1.7"/>
</p:tagLst>
</file>

<file path=ppt/tags/tag23.xml><?xml version="1.0" encoding="utf-8"?>
<p:tagLst xmlns:a="http://schemas.openxmlformats.org/drawingml/2006/main" xmlns:r="http://schemas.openxmlformats.org/officeDocument/2006/relationships" xmlns:p="http://schemas.openxmlformats.org/presentationml/2006/main">
  <p:tag name="TIMING" val="|3.1|1.7|2|2.8"/>
</p:tagLst>
</file>

<file path=ppt/tags/tag24.xml><?xml version="1.0" encoding="utf-8"?>
<p:tagLst xmlns:a="http://schemas.openxmlformats.org/drawingml/2006/main" xmlns:r="http://schemas.openxmlformats.org/officeDocument/2006/relationships" xmlns:p="http://schemas.openxmlformats.org/presentationml/2006/main">
  <p:tag name="TIMING" val="|12.8"/>
</p:tagLst>
</file>

<file path=ppt/tags/tag25.xml><?xml version="1.0" encoding="utf-8"?>
<p:tagLst xmlns:a="http://schemas.openxmlformats.org/drawingml/2006/main" xmlns:r="http://schemas.openxmlformats.org/officeDocument/2006/relationships" xmlns:p="http://schemas.openxmlformats.org/presentationml/2006/main">
  <p:tag name="TIMING" val="|4.9|7.9|3.5|2.9|4|4.2"/>
</p:tagLst>
</file>

<file path=ppt/tags/tag26.xml><?xml version="1.0" encoding="utf-8"?>
<p:tagLst xmlns:a="http://schemas.openxmlformats.org/drawingml/2006/main" xmlns:r="http://schemas.openxmlformats.org/officeDocument/2006/relationships" xmlns:p="http://schemas.openxmlformats.org/presentationml/2006/main">
  <p:tag name="TIMING" val="|10|0.9|4.2|23.6|0.9"/>
</p:tagLst>
</file>

<file path=ppt/tags/tag27.xml><?xml version="1.0" encoding="utf-8"?>
<p:tagLst xmlns:a="http://schemas.openxmlformats.org/drawingml/2006/main" xmlns:r="http://schemas.openxmlformats.org/officeDocument/2006/relationships" xmlns:p="http://schemas.openxmlformats.org/presentationml/2006/main">
  <p:tag name="TIMING" val="|6.5|-6.5|8.7|2.3|2.3"/>
</p:tagLst>
</file>

<file path=ppt/tags/tag28.xml><?xml version="1.0" encoding="utf-8"?>
<p:tagLst xmlns:a="http://schemas.openxmlformats.org/drawingml/2006/main" xmlns:r="http://schemas.openxmlformats.org/officeDocument/2006/relationships" xmlns:p="http://schemas.openxmlformats.org/presentationml/2006/main">
  <p:tag name="TIMING" val="|5.7"/>
</p:tagLst>
</file>

<file path=ppt/tags/tag29.xml><?xml version="1.0" encoding="utf-8"?>
<p:tagLst xmlns:a="http://schemas.openxmlformats.org/drawingml/2006/main" xmlns:r="http://schemas.openxmlformats.org/officeDocument/2006/relationships" xmlns:p="http://schemas.openxmlformats.org/presentationml/2006/main">
  <p:tag name="TIMING" val="|7|1|0.9"/>
</p:tagLst>
</file>

<file path=ppt/tags/tag3.xml><?xml version="1.0" encoding="utf-8"?>
<p:tagLst xmlns:a="http://schemas.openxmlformats.org/drawingml/2006/main" xmlns:r="http://schemas.openxmlformats.org/officeDocument/2006/relationships" xmlns:p="http://schemas.openxmlformats.org/presentationml/2006/main">
  <p:tag name="TIMING" val="|10.4|1.6"/>
</p:tagLst>
</file>

<file path=ppt/tags/tag30.xml><?xml version="1.0" encoding="utf-8"?>
<p:tagLst xmlns:a="http://schemas.openxmlformats.org/drawingml/2006/main" xmlns:r="http://schemas.openxmlformats.org/officeDocument/2006/relationships" xmlns:p="http://schemas.openxmlformats.org/presentationml/2006/main">
  <p:tag name="TIMING" val="|4.9|3.8|10.7|1.7"/>
</p:tagLst>
</file>

<file path=ppt/tags/tag31.xml><?xml version="1.0" encoding="utf-8"?>
<p:tagLst xmlns:a="http://schemas.openxmlformats.org/drawingml/2006/main" xmlns:r="http://schemas.openxmlformats.org/officeDocument/2006/relationships" xmlns:p="http://schemas.openxmlformats.org/presentationml/2006/main">
  <p:tag name="TIMING" val="|1.4"/>
</p:tagLst>
</file>

<file path=ppt/tags/tag32.xml><?xml version="1.0" encoding="utf-8"?>
<p:tagLst xmlns:a="http://schemas.openxmlformats.org/drawingml/2006/main" xmlns:r="http://schemas.openxmlformats.org/officeDocument/2006/relationships" xmlns:p="http://schemas.openxmlformats.org/presentationml/2006/main">
  <p:tag name="TIMING" val="|5.6|9.1"/>
</p:tagLst>
</file>

<file path=ppt/tags/tag33.xml><?xml version="1.0" encoding="utf-8"?>
<p:tagLst xmlns:a="http://schemas.openxmlformats.org/drawingml/2006/main" xmlns:r="http://schemas.openxmlformats.org/officeDocument/2006/relationships" xmlns:p="http://schemas.openxmlformats.org/presentationml/2006/main">
  <p:tag name="TIMING" val="|6.5"/>
</p:tagLst>
</file>

<file path=ppt/tags/tag34.xml><?xml version="1.0" encoding="utf-8"?>
<p:tagLst xmlns:a="http://schemas.openxmlformats.org/drawingml/2006/main" xmlns:r="http://schemas.openxmlformats.org/officeDocument/2006/relationships" xmlns:p="http://schemas.openxmlformats.org/presentationml/2006/main">
  <p:tag name="TIMING" val="|5.6"/>
</p:tagLst>
</file>

<file path=ppt/tags/tag35.xml><?xml version="1.0" encoding="utf-8"?>
<p:tagLst xmlns:a="http://schemas.openxmlformats.org/drawingml/2006/main" xmlns:r="http://schemas.openxmlformats.org/officeDocument/2006/relationships" xmlns:p="http://schemas.openxmlformats.org/presentationml/2006/main">
  <p:tag name="TIMING" val="|8.5"/>
</p:tagLst>
</file>

<file path=ppt/tags/tag36.xml><?xml version="1.0" encoding="utf-8"?>
<p:tagLst xmlns:a="http://schemas.openxmlformats.org/drawingml/2006/main" xmlns:r="http://schemas.openxmlformats.org/officeDocument/2006/relationships" xmlns:p="http://schemas.openxmlformats.org/presentationml/2006/main">
  <p:tag name="TIMING" val="|2.6"/>
</p:tagLst>
</file>

<file path=ppt/tags/tag37.xml><?xml version="1.0" encoding="utf-8"?>
<p:tagLst xmlns:a="http://schemas.openxmlformats.org/drawingml/2006/main" xmlns:r="http://schemas.openxmlformats.org/officeDocument/2006/relationships" xmlns:p="http://schemas.openxmlformats.org/presentationml/2006/main">
  <p:tag name="TIMING" val="|9.2"/>
</p:tagLst>
</file>

<file path=ppt/tags/tag38.xml><?xml version="1.0" encoding="utf-8"?>
<p:tagLst xmlns:a="http://schemas.openxmlformats.org/drawingml/2006/main" xmlns:r="http://schemas.openxmlformats.org/officeDocument/2006/relationships" xmlns:p="http://schemas.openxmlformats.org/presentationml/2006/main">
  <p:tag name="TIMING" val="|6.6"/>
</p:tagLst>
</file>

<file path=ppt/tags/tag39.xml><?xml version="1.0" encoding="utf-8"?>
<p:tagLst xmlns:a="http://schemas.openxmlformats.org/drawingml/2006/main" xmlns:r="http://schemas.openxmlformats.org/officeDocument/2006/relationships" xmlns:p="http://schemas.openxmlformats.org/presentationml/2006/main">
  <p:tag name="TIMING" val="|12.5|3.9"/>
</p:tagLst>
</file>

<file path=ppt/tags/tag4.xml><?xml version="1.0" encoding="utf-8"?>
<p:tagLst xmlns:a="http://schemas.openxmlformats.org/drawingml/2006/main" xmlns:r="http://schemas.openxmlformats.org/officeDocument/2006/relationships" xmlns:p="http://schemas.openxmlformats.org/presentationml/2006/main">
  <p:tag name="TIMING" val="|4.5|17.2|4.3|2.4"/>
</p:tagLst>
</file>

<file path=ppt/tags/tag40.xml><?xml version="1.0" encoding="utf-8"?>
<p:tagLst xmlns:a="http://schemas.openxmlformats.org/drawingml/2006/main" xmlns:r="http://schemas.openxmlformats.org/officeDocument/2006/relationships" xmlns:p="http://schemas.openxmlformats.org/presentationml/2006/main">
  <p:tag name="TIMING" val="|2.9|4.8"/>
</p:tagLst>
</file>

<file path=ppt/tags/tag41.xml><?xml version="1.0" encoding="utf-8"?>
<p:tagLst xmlns:a="http://schemas.openxmlformats.org/drawingml/2006/main" xmlns:r="http://schemas.openxmlformats.org/officeDocument/2006/relationships" xmlns:p="http://schemas.openxmlformats.org/presentationml/2006/main">
  <p:tag name="TIMING" val="|9.1|4.7|0.9|14.4|1.2"/>
</p:tagLst>
</file>

<file path=ppt/tags/tag42.xml><?xml version="1.0" encoding="utf-8"?>
<p:tagLst xmlns:a="http://schemas.openxmlformats.org/drawingml/2006/main" xmlns:r="http://schemas.openxmlformats.org/officeDocument/2006/relationships" xmlns:p="http://schemas.openxmlformats.org/presentationml/2006/main">
  <p:tag name="TIMING" val="|3.8"/>
</p:tagLst>
</file>

<file path=ppt/tags/tag43.xml><?xml version="1.0" encoding="utf-8"?>
<p:tagLst xmlns:a="http://schemas.openxmlformats.org/drawingml/2006/main" xmlns:r="http://schemas.openxmlformats.org/officeDocument/2006/relationships" xmlns:p="http://schemas.openxmlformats.org/presentationml/2006/main">
  <p:tag name="TIMING" val="|1.3|5.7|8.7|3.7"/>
</p:tagLst>
</file>

<file path=ppt/tags/tag44.xml><?xml version="1.0" encoding="utf-8"?>
<p:tagLst xmlns:a="http://schemas.openxmlformats.org/drawingml/2006/main" xmlns:r="http://schemas.openxmlformats.org/officeDocument/2006/relationships" xmlns:p="http://schemas.openxmlformats.org/presentationml/2006/main">
  <p:tag name="TIMING" val="|4.8"/>
</p:tagLst>
</file>

<file path=ppt/tags/tag45.xml><?xml version="1.0" encoding="utf-8"?>
<p:tagLst xmlns:a="http://schemas.openxmlformats.org/drawingml/2006/main" xmlns:r="http://schemas.openxmlformats.org/officeDocument/2006/relationships" xmlns:p="http://schemas.openxmlformats.org/presentationml/2006/main">
  <p:tag name="TIMING" val="|3|1.3|2.7"/>
</p:tagLst>
</file>

<file path=ppt/tags/tag46.xml><?xml version="1.0" encoding="utf-8"?>
<p:tagLst xmlns:a="http://schemas.openxmlformats.org/drawingml/2006/main" xmlns:r="http://schemas.openxmlformats.org/officeDocument/2006/relationships" xmlns:p="http://schemas.openxmlformats.org/presentationml/2006/main">
  <p:tag name="TIMING" val="|10.2|4.4|0.8|1"/>
</p:tagLst>
</file>

<file path=ppt/tags/tag47.xml><?xml version="1.0" encoding="utf-8"?>
<p:tagLst xmlns:a="http://schemas.openxmlformats.org/drawingml/2006/main" xmlns:r="http://schemas.openxmlformats.org/officeDocument/2006/relationships" xmlns:p="http://schemas.openxmlformats.org/presentationml/2006/main">
  <p:tag name="TIMING" val="|12.1|1.4|2.1|2.4"/>
</p:tagLst>
</file>

<file path=ppt/tags/tag48.xml><?xml version="1.0" encoding="utf-8"?>
<p:tagLst xmlns:a="http://schemas.openxmlformats.org/drawingml/2006/main" xmlns:r="http://schemas.openxmlformats.org/officeDocument/2006/relationships" xmlns:p="http://schemas.openxmlformats.org/presentationml/2006/main">
  <p:tag name="TIMING" val="|9.9"/>
</p:tagLst>
</file>

<file path=ppt/tags/tag49.xml><?xml version="1.0" encoding="utf-8"?>
<p:tagLst xmlns:a="http://schemas.openxmlformats.org/drawingml/2006/main" xmlns:r="http://schemas.openxmlformats.org/officeDocument/2006/relationships" xmlns:p="http://schemas.openxmlformats.org/presentationml/2006/main">
  <p:tag name="TIMING" val="|5.2"/>
</p:tagLst>
</file>

<file path=ppt/tags/tag5.xml><?xml version="1.0" encoding="utf-8"?>
<p:tagLst xmlns:a="http://schemas.openxmlformats.org/drawingml/2006/main" xmlns:r="http://schemas.openxmlformats.org/officeDocument/2006/relationships" xmlns:p="http://schemas.openxmlformats.org/presentationml/2006/main">
  <p:tag name="TIMING" val="|16.2|19.6|4.2|3.1|3.1|3.2|2.6|17.3"/>
</p:tagLst>
</file>

<file path=ppt/tags/tag50.xml><?xml version="1.0" encoding="utf-8"?>
<p:tagLst xmlns:a="http://schemas.openxmlformats.org/drawingml/2006/main" xmlns:r="http://schemas.openxmlformats.org/officeDocument/2006/relationships" xmlns:p="http://schemas.openxmlformats.org/presentationml/2006/main">
  <p:tag name="TIMING" val="|6.8"/>
</p:tagLst>
</file>

<file path=ppt/tags/tag51.xml><?xml version="1.0" encoding="utf-8"?>
<p:tagLst xmlns:a="http://schemas.openxmlformats.org/drawingml/2006/main" xmlns:r="http://schemas.openxmlformats.org/officeDocument/2006/relationships" xmlns:p="http://schemas.openxmlformats.org/presentationml/2006/main">
  <p:tag name="TIMING" val="|6.8"/>
</p:tagLst>
</file>

<file path=ppt/tags/tag52.xml><?xml version="1.0" encoding="utf-8"?>
<p:tagLst xmlns:a="http://schemas.openxmlformats.org/drawingml/2006/main" xmlns:r="http://schemas.openxmlformats.org/officeDocument/2006/relationships" xmlns:p="http://schemas.openxmlformats.org/presentationml/2006/main">
  <p:tag name="TIMING" val="|4.2|6.9"/>
</p:tagLst>
</file>

<file path=ppt/tags/tag53.xml><?xml version="1.0" encoding="utf-8"?>
<p:tagLst xmlns:a="http://schemas.openxmlformats.org/drawingml/2006/main" xmlns:r="http://schemas.openxmlformats.org/officeDocument/2006/relationships" xmlns:p="http://schemas.openxmlformats.org/presentationml/2006/main">
  <p:tag name="TIMING" val="|2.5|3.9|7.8|37.4"/>
</p:tagLst>
</file>

<file path=ppt/tags/tag54.xml><?xml version="1.0" encoding="utf-8"?>
<p:tagLst xmlns:a="http://schemas.openxmlformats.org/drawingml/2006/main" xmlns:r="http://schemas.openxmlformats.org/officeDocument/2006/relationships" xmlns:p="http://schemas.openxmlformats.org/presentationml/2006/main">
  <p:tag name="TIMING" val="|4.2|3.4"/>
</p:tagLst>
</file>

<file path=ppt/tags/tag55.xml><?xml version="1.0" encoding="utf-8"?>
<p:tagLst xmlns:a="http://schemas.openxmlformats.org/drawingml/2006/main" xmlns:r="http://schemas.openxmlformats.org/officeDocument/2006/relationships" xmlns:p="http://schemas.openxmlformats.org/presentationml/2006/main">
  <p:tag name="TIMING" val="|8.7"/>
</p:tagLst>
</file>

<file path=ppt/tags/tag56.xml><?xml version="1.0" encoding="utf-8"?>
<p:tagLst xmlns:a="http://schemas.openxmlformats.org/drawingml/2006/main" xmlns:r="http://schemas.openxmlformats.org/officeDocument/2006/relationships" xmlns:p="http://schemas.openxmlformats.org/presentationml/2006/main">
  <p:tag name="TIMING" val="|3.4"/>
</p:tagLst>
</file>

<file path=ppt/tags/tag57.xml><?xml version="1.0" encoding="utf-8"?>
<p:tagLst xmlns:a="http://schemas.openxmlformats.org/drawingml/2006/main" xmlns:r="http://schemas.openxmlformats.org/officeDocument/2006/relationships" xmlns:p="http://schemas.openxmlformats.org/presentationml/2006/main">
  <p:tag name="TIMING" val="|7.2"/>
</p:tagLst>
</file>

<file path=ppt/tags/tag58.xml><?xml version="1.0" encoding="utf-8"?>
<p:tagLst xmlns:a="http://schemas.openxmlformats.org/drawingml/2006/main" xmlns:r="http://schemas.openxmlformats.org/officeDocument/2006/relationships" xmlns:p="http://schemas.openxmlformats.org/presentationml/2006/main">
  <p:tag name="TIMING" val="|9|5.7"/>
</p:tagLst>
</file>

<file path=ppt/tags/tag59.xml><?xml version="1.0" encoding="utf-8"?>
<p:tagLst xmlns:a="http://schemas.openxmlformats.org/drawingml/2006/main" xmlns:r="http://schemas.openxmlformats.org/officeDocument/2006/relationships" xmlns:p="http://schemas.openxmlformats.org/presentationml/2006/main">
  <p:tag name="TIMING" val="|3.6|6.4|4.7"/>
</p:tagLst>
</file>

<file path=ppt/tags/tag6.xml><?xml version="1.0" encoding="utf-8"?>
<p:tagLst xmlns:a="http://schemas.openxmlformats.org/drawingml/2006/main" xmlns:r="http://schemas.openxmlformats.org/officeDocument/2006/relationships" xmlns:p="http://schemas.openxmlformats.org/presentationml/2006/main">
  <p:tag name="TIMING" val="|21.3"/>
</p:tagLst>
</file>

<file path=ppt/tags/tag60.xml><?xml version="1.0" encoding="utf-8"?>
<p:tagLst xmlns:a="http://schemas.openxmlformats.org/drawingml/2006/main" xmlns:r="http://schemas.openxmlformats.org/officeDocument/2006/relationships" xmlns:p="http://schemas.openxmlformats.org/presentationml/2006/main">
  <p:tag name="TIMING" val="|2.3"/>
</p:tagLst>
</file>

<file path=ppt/tags/tag61.xml><?xml version="1.0" encoding="utf-8"?>
<p:tagLst xmlns:a="http://schemas.openxmlformats.org/drawingml/2006/main" xmlns:r="http://schemas.openxmlformats.org/officeDocument/2006/relationships" xmlns:p="http://schemas.openxmlformats.org/presentationml/2006/main">
  <p:tag name="TIMING" val="|4.7|10.9"/>
</p:tagLst>
</file>

<file path=ppt/tags/tag62.xml><?xml version="1.0" encoding="utf-8"?>
<p:tagLst xmlns:a="http://schemas.openxmlformats.org/drawingml/2006/main" xmlns:r="http://schemas.openxmlformats.org/officeDocument/2006/relationships" xmlns:p="http://schemas.openxmlformats.org/presentationml/2006/main">
  <p:tag name="TIMING" val="|3.9"/>
</p:tagLst>
</file>

<file path=ppt/tags/tag63.xml><?xml version="1.0" encoding="utf-8"?>
<p:tagLst xmlns:a="http://schemas.openxmlformats.org/drawingml/2006/main" xmlns:r="http://schemas.openxmlformats.org/officeDocument/2006/relationships" xmlns:p="http://schemas.openxmlformats.org/presentationml/2006/main">
  <p:tag name="TIMING" val="|4.4|0.7|3.7|2.1|3.2|6.6"/>
</p:tagLst>
</file>

<file path=ppt/tags/tag64.xml><?xml version="1.0" encoding="utf-8"?>
<p:tagLst xmlns:a="http://schemas.openxmlformats.org/drawingml/2006/main" xmlns:r="http://schemas.openxmlformats.org/officeDocument/2006/relationships" xmlns:p="http://schemas.openxmlformats.org/presentationml/2006/main">
  <p:tag name="TIMING" val="|5.4|5.5"/>
</p:tagLst>
</file>

<file path=ppt/tags/tag65.xml><?xml version="1.0" encoding="utf-8"?>
<p:tagLst xmlns:a="http://schemas.openxmlformats.org/drawingml/2006/main" xmlns:r="http://schemas.openxmlformats.org/officeDocument/2006/relationships" xmlns:p="http://schemas.openxmlformats.org/presentationml/2006/main">
  <p:tag name="TIMING" val="|8.2"/>
</p:tagLst>
</file>

<file path=ppt/tags/tag66.xml><?xml version="1.0" encoding="utf-8"?>
<p:tagLst xmlns:a="http://schemas.openxmlformats.org/drawingml/2006/main" xmlns:r="http://schemas.openxmlformats.org/officeDocument/2006/relationships" xmlns:p="http://schemas.openxmlformats.org/presentationml/2006/main">
  <p:tag name="TIMING" val="|1.7"/>
</p:tagLst>
</file>

<file path=ppt/tags/tag67.xml><?xml version="1.0" encoding="utf-8"?>
<p:tagLst xmlns:a="http://schemas.openxmlformats.org/drawingml/2006/main" xmlns:r="http://schemas.openxmlformats.org/officeDocument/2006/relationships" xmlns:p="http://schemas.openxmlformats.org/presentationml/2006/main">
  <p:tag name="TIMING" val="|3.1|5.6"/>
</p:tagLst>
</file>

<file path=ppt/tags/tag68.xml><?xml version="1.0" encoding="utf-8"?>
<p:tagLst xmlns:a="http://schemas.openxmlformats.org/drawingml/2006/main" xmlns:r="http://schemas.openxmlformats.org/officeDocument/2006/relationships" xmlns:p="http://schemas.openxmlformats.org/presentationml/2006/main">
  <p:tag name="TIMING" val="|3.6"/>
</p:tagLst>
</file>

<file path=ppt/tags/tag69.xml><?xml version="1.0" encoding="utf-8"?>
<p:tagLst xmlns:a="http://schemas.openxmlformats.org/drawingml/2006/main" xmlns:r="http://schemas.openxmlformats.org/officeDocument/2006/relationships" xmlns:p="http://schemas.openxmlformats.org/presentationml/2006/main">
  <p:tag name="TIMING" val="|3.5"/>
</p:tagLst>
</file>

<file path=ppt/tags/tag7.xml><?xml version="1.0" encoding="utf-8"?>
<p:tagLst xmlns:a="http://schemas.openxmlformats.org/drawingml/2006/main" xmlns:r="http://schemas.openxmlformats.org/officeDocument/2006/relationships" xmlns:p="http://schemas.openxmlformats.org/presentationml/2006/main">
  <p:tag name="TIMING" val="|5.9"/>
</p:tagLst>
</file>

<file path=ppt/tags/tag70.xml><?xml version="1.0" encoding="utf-8"?>
<p:tagLst xmlns:a="http://schemas.openxmlformats.org/drawingml/2006/main" xmlns:r="http://schemas.openxmlformats.org/officeDocument/2006/relationships" xmlns:p="http://schemas.openxmlformats.org/presentationml/2006/main">
  <p:tag name="TIMING" val="|5.5"/>
</p:tagLst>
</file>

<file path=ppt/tags/tag71.xml><?xml version="1.0" encoding="utf-8"?>
<p:tagLst xmlns:a="http://schemas.openxmlformats.org/drawingml/2006/main" xmlns:r="http://schemas.openxmlformats.org/officeDocument/2006/relationships" xmlns:p="http://schemas.openxmlformats.org/presentationml/2006/main">
  <p:tag name="TIMING" val="|8.2"/>
</p:tagLst>
</file>

<file path=ppt/tags/tag72.xml><?xml version="1.0" encoding="utf-8"?>
<p:tagLst xmlns:a="http://schemas.openxmlformats.org/drawingml/2006/main" xmlns:r="http://schemas.openxmlformats.org/officeDocument/2006/relationships" xmlns:p="http://schemas.openxmlformats.org/presentationml/2006/main">
  <p:tag name="TIMING" val="|7.7|6.9"/>
</p:tagLst>
</file>

<file path=ppt/tags/tag73.xml><?xml version="1.0" encoding="utf-8"?>
<p:tagLst xmlns:a="http://schemas.openxmlformats.org/drawingml/2006/main" xmlns:r="http://schemas.openxmlformats.org/officeDocument/2006/relationships" xmlns:p="http://schemas.openxmlformats.org/presentationml/2006/main">
  <p:tag name="TIMING" val="|1|1.8"/>
</p:tagLst>
</file>

<file path=ppt/tags/tag74.xml><?xml version="1.0" encoding="utf-8"?>
<p:tagLst xmlns:a="http://schemas.openxmlformats.org/drawingml/2006/main" xmlns:r="http://schemas.openxmlformats.org/officeDocument/2006/relationships" xmlns:p="http://schemas.openxmlformats.org/presentationml/2006/main">
  <p:tag name="TIMING" val="|21.1"/>
</p:tagLst>
</file>

<file path=ppt/tags/tag75.xml><?xml version="1.0" encoding="utf-8"?>
<p:tagLst xmlns:a="http://schemas.openxmlformats.org/drawingml/2006/main" xmlns:r="http://schemas.openxmlformats.org/officeDocument/2006/relationships" xmlns:p="http://schemas.openxmlformats.org/presentationml/2006/main">
  <p:tag name="TIMING" val="|17.1|7|7.1|7|7|2.8"/>
</p:tagLst>
</file>

<file path=ppt/tags/tag76.xml><?xml version="1.0" encoding="utf-8"?>
<p:tagLst xmlns:a="http://schemas.openxmlformats.org/drawingml/2006/main" xmlns:r="http://schemas.openxmlformats.org/officeDocument/2006/relationships" xmlns:p="http://schemas.openxmlformats.org/presentationml/2006/main">
  <p:tag name="TIMING" val="|32.9|1.7|31.1|1.6"/>
</p:tagLst>
</file>

<file path=ppt/tags/tag77.xml><?xml version="1.0" encoding="utf-8"?>
<p:tagLst xmlns:a="http://schemas.openxmlformats.org/drawingml/2006/main" xmlns:r="http://schemas.openxmlformats.org/officeDocument/2006/relationships" xmlns:p="http://schemas.openxmlformats.org/presentationml/2006/main">
  <p:tag name="TIMING" val="|3.8"/>
</p:tagLst>
</file>

<file path=ppt/tags/tag78.xml><?xml version="1.0" encoding="utf-8"?>
<p:tagLst xmlns:a="http://schemas.openxmlformats.org/drawingml/2006/main" xmlns:r="http://schemas.openxmlformats.org/officeDocument/2006/relationships" xmlns:p="http://schemas.openxmlformats.org/presentationml/2006/main">
  <p:tag name="TIMING" val="|3.5"/>
</p:tagLst>
</file>

<file path=ppt/tags/tag79.xml><?xml version="1.0" encoding="utf-8"?>
<p:tagLst xmlns:a="http://schemas.openxmlformats.org/drawingml/2006/main" xmlns:r="http://schemas.openxmlformats.org/officeDocument/2006/relationships" xmlns:p="http://schemas.openxmlformats.org/presentationml/2006/main">
  <p:tag name="TIMING" val="|5.2"/>
</p:tagLst>
</file>

<file path=ppt/tags/tag8.xml><?xml version="1.0" encoding="utf-8"?>
<p:tagLst xmlns:a="http://schemas.openxmlformats.org/drawingml/2006/main" xmlns:r="http://schemas.openxmlformats.org/officeDocument/2006/relationships" xmlns:p="http://schemas.openxmlformats.org/presentationml/2006/main">
  <p:tag name="TIMING" val="|6.3|3.7|2.5|2.4|6|7.7"/>
</p:tagLst>
</file>

<file path=ppt/tags/tag80.xml><?xml version="1.0" encoding="utf-8"?>
<p:tagLst xmlns:a="http://schemas.openxmlformats.org/drawingml/2006/main" xmlns:r="http://schemas.openxmlformats.org/officeDocument/2006/relationships" xmlns:p="http://schemas.openxmlformats.org/presentationml/2006/main">
  <p:tag name="TIMING" val="|9|5.5"/>
</p:tagLst>
</file>

<file path=ppt/tags/tag81.xml><?xml version="1.0" encoding="utf-8"?>
<p:tagLst xmlns:a="http://schemas.openxmlformats.org/drawingml/2006/main" xmlns:r="http://schemas.openxmlformats.org/officeDocument/2006/relationships" xmlns:p="http://schemas.openxmlformats.org/presentationml/2006/main">
  <p:tag name="TIMING" val="|10.5|4.6|0.7|9|0.9"/>
</p:tagLst>
</file>

<file path=ppt/tags/tag82.xml><?xml version="1.0" encoding="utf-8"?>
<p:tagLst xmlns:a="http://schemas.openxmlformats.org/drawingml/2006/main" xmlns:r="http://schemas.openxmlformats.org/officeDocument/2006/relationships" xmlns:p="http://schemas.openxmlformats.org/presentationml/2006/main">
  <p:tag name="TIMING" val="|3|21.8"/>
</p:tagLst>
</file>

<file path=ppt/tags/tag83.xml><?xml version="1.0" encoding="utf-8"?>
<p:tagLst xmlns:a="http://schemas.openxmlformats.org/drawingml/2006/main" xmlns:r="http://schemas.openxmlformats.org/officeDocument/2006/relationships" xmlns:p="http://schemas.openxmlformats.org/presentationml/2006/main">
  <p:tag name="TIMING" val="|7.6|1.5|10.1|1.3|1.3|1.3|1.4|2.7"/>
</p:tagLst>
</file>

<file path=ppt/tags/tag84.xml><?xml version="1.0" encoding="utf-8"?>
<p:tagLst xmlns:a="http://schemas.openxmlformats.org/drawingml/2006/main" xmlns:r="http://schemas.openxmlformats.org/officeDocument/2006/relationships" xmlns:p="http://schemas.openxmlformats.org/presentationml/2006/main">
  <p:tag name="TIMING" val="|11|9.8|12.3|9|7.4|3|14.9|0.9|6.3|3.1|11"/>
</p:tagLst>
</file>

<file path=ppt/tags/tag85.xml><?xml version="1.0" encoding="utf-8"?>
<p:tagLst xmlns:a="http://schemas.openxmlformats.org/drawingml/2006/main" xmlns:r="http://schemas.openxmlformats.org/officeDocument/2006/relationships" xmlns:p="http://schemas.openxmlformats.org/presentationml/2006/main">
  <p:tag name="TIMING" val="|6.4"/>
</p:tagLst>
</file>

<file path=ppt/tags/tag86.xml><?xml version="1.0" encoding="utf-8"?>
<p:tagLst xmlns:a="http://schemas.openxmlformats.org/drawingml/2006/main" xmlns:r="http://schemas.openxmlformats.org/officeDocument/2006/relationships" xmlns:p="http://schemas.openxmlformats.org/presentationml/2006/main">
  <p:tag name="TIMING" val="|5"/>
</p:tagLst>
</file>

<file path=ppt/tags/tag87.xml><?xml version="1.0" encoding="utf-8"?>
<p:tagLst xmlns:a="http://schemas.openxmlformats.org/drawingml/2006/main" xmlns:r="http://schemas.openxmlformats.org/officeDocument/2006/relationships" xmlns:p="http://schemas.openxmlformats.org/presentationml/2006/main">
  <p:tag name="TIMING" val="|5"/>
</p:tagLst>
</file>

<file path=ppt/tags/tag88.xml><?xml version="1.0" encoding="utf-8"?>
<p:tagLst xmlns:a="http://schemas.openxmlformats.org/drawingml/2006/main" xmlns:r="http://schemas.openxmlformats.org/officeDocument/2006/relationships" xmlns:p="http://schemas.openxmlformats.org/presentationml/2006/main">
  <p:tag name="TIMING" val="|4.8|3.2|3.4|5.5"/>
</p:tagLst>
</file>

<file path=ppt/tags/tag89.xml><?xml version="1.0" encoding="utf-8"?>
<p:tagLst xmlns:a="http://schemas.openxmlformats.org/drawingml/2006/main" xmlns:r="http://schemas.openxmlformats.org/officeDocument/2006/relationships" xmlns:p="http://schemas.openxmlformats.org/presentationml/2006/main">
  <p:tag name="TIMING" val="|13.7|6.6|2.4|8.8"/>
</p:tagLst>
</file>

<file path=ppt/tags/tag9.xml><?xml version="1.0" encoding="utf-8"?>
<p:tagLst xmlns:a="http://schemas.openxmlformats.org/drawingml/2006/main" xmlns:r="http://schemas.openxmlformats.org/officeDocument/2006/relationships" xmlns:p="http://schemas.openxmlformats.org/presentationml/2006/main">
  <p:tag name="TIMING" val="|15.9"/>
</p:tagLst>
</file>

<file path=ppt/tags/tag90.xml><?xml version="1.0" encoding="utf-8"?>
<p:tagLst xmlns:a="http://schemas.openxmlformats.org/drawingml/2006/main" xmlns:r="http://schemas.openxmlformats.org/officeDocument/2006/relationships" xmlns:p="http://schemas.openxmlformats.org/presentationml/2006/main">
  <p:tag name="TIMING" val="|10.1|2.8"/>
</p:tagLst>
</file>

<file path=ppt/tags/tag91.xml><?xml version="1.0" encoding="utf-8"?>
<p:tagLst xmlns:a="http://schemas.openxmlformats.org/drawingml/2006/main" xmlns:r="http://schemas.openxmlformats.org/officeDocument/2006/relationships" xmlns:p="http://schemas.openxmlformats.org/presentationml/2006/main">
  <p:tag name="TIMING" val="|10.1"/>
</p:tagLst>
</file>

<file path=ppt/tags/tag92.xml><?xml version="1.0" encoding="utf-8"?>
<p:tagLst xmlns:a="http://schemas.openxmlformats.org/drawingml/2006/main" xmlns:r="http://schemas.openxmlformats.org/officeDocument/2006/relationships" xmlns:p="http://schemas.openxmlformats.org/presentationml/2006/main">
  <p:tag name="TIMING" val="|11.3"/>
</p:tagLst>
</file>

<file path=ppt/tags/tag93.xml><?xml version="1.0" encoding="utf-8"?>
<p:tagLst xmlns:a="http://schemas.openxmlformats.org/drawingml/2006/main" xmlns:r="http://schemas.openxmlformats.org/officeDocument/2006/relationships" xmlns:p="http://schemas.openxmlformats.org/presentationml/2006/main">
  <p:tag name="TIMING" val="|1.4|1.4|1.7"/>
</p:tagLst>
</file>

<file path=ppt/tags/tag94.xml><?xml version="1.0" encoding="utf-8"?>
<p:tagLst xmlns:a="http://schemas.openxmlformats.org/drawingml/2006/main" xmlns:r="http://schemas.openxmlformats.org/officeDocument/2006/relationships" xmlns:p="http://schemas.openxmlformats.org/presentationml/2006/main">
  <p:tag name="TIMING" val="|8.2"/>
</p:tagLst>
</file>

<file path=ppt/tags/tag95.xml><?xml version="1.0" encoding="utf-8"?>
<p:tagLst xmlns:a="http://schemas.openxmlformats.org/drawingml/2006/main" xmlns:r="http://schemas.openxmlformats.org/officeDocument/2006/relationships" xmlns:p="http://schemas.openxmlformats.org/presentationml/2006/main">
  <p:tag name="TIMING" val="|8.3|10.8|4.9"/>
</p:tagLst>
</file>

<file path=ppt/tags/tag96.xml><?xml version="1.0" encoding="utf-8"?>
<p:tagLst xmlns:a="http://schemas.openxmlformats.org/drawingml/2006/main" xmlns:r="http://schemas.openxmlformats.org/officeDocument/2006/relationships" xmlns:p="http://schemas.openxmlformats.org/presentationml/2006/main">
  <p:tag name="TIMING" val="|3.2|11.6"/>
</p:tagLst>
</file>

<file path=ppt/tags/tag97.xml><?xml version="1.0" encoding="utf-8"?>
<p:tagLst xmlns:a="http://schemas.openxmlformats.org/drawingml/2006/main" xmlns:r="http://schemas.openxmlformats.org/officeDocument/2006/relationships" xmlns:p="http://schemas.openxmlformats.org/presentationml/2006/main">
  <p:tag name="TIMING" val="|3.6"/>
</p:tagLst>
</file>

<file path=ppt/tags/tag98.xml><?xml version="1.0" encoding="utf-8"?>
<p:tagLst xmlns:a="http://schemas.openxmlformats.org/drawingml/2006/main" xmlns:r="http://schemas.openxmlformats.org/officeDocument/2006/relationships" xmlns:p="http://schemas.openxmlformats.org/presentationml/2006/main">
  <p:tag name="TIMING" val="|1.9"/>
</p:tagLst>
</file>

<file path=ppt/tags/tag99.xml><?xml version="1.0" encoding="utf-8"?>
<p:tagLst xmlns:a="http://schemas.openxmlformats.org/drawingml/2006/main" xmlns:r="http://schemas.openxmlformats.org/officeDocument/2006/relationships" xmlns:p="http://schemas.openxmlformats.org/presentationml/2006/main">
  <p:tag name="TIMING" val="|5.7|3.4|3.2|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eaVert" wrap="square" rtlCol="0">
        <a:spAutoFit/>
      </a:bodyPr>
      <a:lstStyle>
        <a:defPPr>
          <a:defRPr kumimoji="1" sz="5400" b="1" dirty="0" smtClean="0">
            <a:solidFill>
              <a:srgbClr val="00B0F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37467</TotalTime>
  <Words>6721</Words>
  <Application>Microsoft Office PowerPoint</Application>
  <PresentationFormat>画面に合わせる (4:3)</PresentationFormat>
  <Paragraphs>964</Paragraphs>
  <Slides>134</Slides>
  <Notes>129</Notes>
  <HiddenSlides>0</HiddenSlides>
  <MMClips>0</MMClips>
  <ScaleCrop>false</ScaleCrop>
  <HeadingPairs>
    <vt:vector size="8" baseType="variant">
      <vt:variant>
        <vt:lpstr>使用されているフォント</vt:lpstr>
      </vt:variant>
      <vt:variant>
        <vt:i4>7</vt:i4>
      </vt:variant>
      <vt:variant>
        <vt:lpstr>テーマ</vt:lpstr>
      </vt:variant>
      <vt:variant>
        <vt:i4>7</vt:i4>
      </vt:variant>
      <vt:variant>
        <vt:lpstr>スライド タイトル</vt:lpstr>
      </vt:variant>
      <vt:variant>
        <vt:i4>134</vt:i4>
      </vt:variant>
      <vt:variant>
        <vt:lpstr>目的別スライド ショー</vt:lpstr>
      </vt:variant>
      <vt:variant>
        <vt:i4>1</vt:i4>
      </vt:variant>
    </vt:vector>
  </HeadingPairs>
  <TitlesOfParts>
    <vt:vector size="149" baseType="lpstr">
      <vt:lpstr>ＭＳ Ｐゴシック</vt:lpstr>
      <vt:lpstr>游ゴシック</vt:lpstr>
      <vt:lpstr>游明朝</vt:lpstr>
      <vt:lpstr>Arial</vt:lpstr>
      <vt:lpstr>Calibri</vt:lpstr>
      <vt:lpstr>Calibri Light</vt:lpstr>
      <vt:lpstr>Times New Roman</vt:lpstr>
      <vt:lpstr>Office テーマ</vt:lpstr>
      <vt:lpstr>Office ​​テーマ</vt:lpstr>
      <vt:lpstr>1_Office テーマ</vt:lpstr>
      <vt:lpstr>1_Office ​​テーマ</vt:lpstr>
      <vt:lpstr>2_Office ​​テーマ</vt:lpstr>
      <vt:lpstr>3_Office ​​テーマ</vt:lpstr>
      <vt:lpstr>4_Office ​​テーマ</vt:lpstr>
      <vt:lpstr>めて学ぶ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沈む石の性質はそのままで 船の力によって運ばれる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目的別スライド ショー 1</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はじめて学ぶ「正信偈」</dc:title>
  <dc:creator>長尾 隆司;西河雅人</dc:creator>
  <cp:lastModifiedBy>八橋 大輔</cp:lastModifiedBy>
  <cp:revision>2012</cp:revision>
  <cp:lastPrinted>2021-03-22T06:32:25Z</cp:lastPrinted>
  <dcterms:created xsi:type="dcterms:W3CDTF">2013-09-13T06:22:01Z</dcterms:created>
  <dcterms:modified xsi:type="dcterms:W3CDTF">2022-10-04T00:19:54Z</dcterms:modified>
</cp:coreProperties>
</file>